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4" r:id="rId2"/>
    <p:sldMasterId id="2147483666" r:id="rId3"/>
    <p:sldMasterId id="2147483668" r:id="rId4"/>
    <p:sldMasterId id="2147483670" r:id="rId5"/>
  </p:sldMasterIdLst>
  <p:sldIdLst>
    <p:sldId id="256" r:id="rId6"/>
  </p:sldIdLst>
  <p:sldSz cx="40233600" cy="402336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672">
          <p15:clr>
            <a:srgbClr val="A4A3A4"/>
          </p15:clr>
        </p15:guide>
        <p15:guide id="2" pos="126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C7E7"/>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94676" autoAdjust="0"/>
  </p:normalViewPr>
  <p:slideViewPr>
    <p:cSldViewPr>
      <p:cViewPr varScale="1">
        <p:scale>
          <a:sx n="19" d="100"/>
          <a:sy n="19" d="100"/>
        </p:scale>
        <p:origin x="1614" y="114"/>
      </p:cViewPr>
      <p:guideLst>
        <p:guide orient="horz" pos="12672"/>
        <p:guide pos="12672"/>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5" Type="http://schemas.openxmlformats.org/officeDocument/2006/relationships/slideMaster" Target="slideMasters/slideMaster5.xml"/><Relationship Id="rId1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33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lumMod val="7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C2A-4024-9B8F-8CA5FE586B63}"/>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C2A-4024-9B8F-8CA5FE586B63}"/>
            </c:ext>
          </c:extLst>
        </c:ser>
        <c:ser>
          <c:idx val="2"/>
          <c:order val="2"/>
          <c:tx>
            <c:strRef>
              <c:f>Sheet1!$D$1</c:f>
              <c:strCache>
                <c:ptCount val="1"/>
                <c:pt idx="0">
                  <c:v>Series 3</c:v>
                </c:pt>
              </c:strCache>
            </c:strRef>
          </c:tx>
          <c:spPr>
            <a:solidFill>
              <a:schemeClr val="accent5"/>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C2A-4024-9B8F-8CA5FE586B63}"/>
            </c:ext>
          </c:extLst>
        </c:ser>
        <c:dLbls>
          <c:showLegendKey val="0"/>
          <c:showVal val="0"/>
          <c:showCatName val="0"/>
          <c:showSerName val="0"/>
          <c:showPercent val="0"/>
          <c:showBubbleSize val="0"/>
        </c:dLbls>
        <c:gapWidth val="219"/>
        <c:overlap val="-27"/>
        <c:axId val="551219048"/>
        <c:axId val="551223312"/>
      </c:barChart>
      <c:catAx>
        <c:axId val="551219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551223312"/>
        <c:crosses val="autoZero"/>
        <c:auto val="1"/>
        <c:lblAlgn val="ctr"/>
        <c:lblOffset val="100"/>
        <c:noMultiLvlLbl val="0"/>
      </c:catAx>
      <c:valAx>
        <c:axId val="5512233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551219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3950208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6" name="Rectangle 15"/>
          <p:cNvSpPr/>
          <p:nvPr userDrawn="1"/>
        </p:nvSpPr>
        <p:spPr>
          <a:xfrm>
            <a:off x="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7" name="Rectangle 16"/>
          <p:cNvSpPr/>
          <p:nvPr userDrawn="1"/>
        </p:nvSpPr>
        <p:spPr>
          <a:xfrm>
            <a:off x="0" y="0"/>
            <a:ext cx="40233600" cy="502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8" name="Rectangle 17"/>
          <p:cNvSpPr/>
          <p:nvPr userDrawn="1"/>
        </p:nvSpPr>
        <p:spPr>
          <a:xfrm>
            <a:off x="0" y="35204400"/>
            <a:ext cx="40233600" cy="5029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9" name="Instructions"/>
          <p:cNvSpPr/>
          <p:nvPr userDrawn="1"/>
        </p:nvSpPr>
        <p:spPr>
          <a:xfrm>
            <a:off x="-125730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535" tIns="209535" rIns="209535" bIns="20953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This poster template is 44” high by 44” wide. It can be used to print any poster with a 1:1 aspect ratio.</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Placeholders</a:t>
            </a:r>
            <a:r>
              <a:rPr sz="8800" dirty="0">
                <a:solidFill>
                  <a:srgbClr val="7F7F7F"/>
                </a:solidFill>
                <a:latin typeface="Calibri" pitchFamily="34" charset="0"/>
                <a:cs typeface="Calibri" panose="020F0502020204030204" pitchFamily="34" charset="0"/>
              </a:rPr>
              <a:t>:</a:t>
            </a:r>
          </a:p>
          <a:p>
            <a:pPr lvl="0">
              <a:spcBef>
                <a:spcPts val="0"/>
              </a:spcBef>
              <a:spcAft>
                <a:spcPts val="2200"/>
              </a:spcAft>
            </a:pPr>
            <a:r>
              <a:rPr sz="6000" dirty="0">
                <a:solidFill>
                  <a:srgbClr val="7F7F7F"/>
                </a:solidFill>
                <a:latin typeface="Calibri" pitchFamily="34" charset="0"/>
                <a:cs typeface="Calibri" panose="020F0502020204030204" pitchFamily="34" charset="0"/>
              </a:rPr>
              <a:t>The </a:t>
            </a:r>
            <a:r>
              <a:rPr lang="en-US" sz="6000" dirty="0">
                <a:solidFill>
                  <a:srgbClr val="7F7F7F"/>
                </a:solidFill>
                <a:latin typeface="Calibri" pitchFamily="34" charset="0"/>
                <a:cs typeface="Calibri" panose="020F0502020204030204" pitchFamily="34" charset="0"/>
              </a:rPr>
              <a:t>various elements included</a:t>
            </a:r>
            <a:r>
              <a:rPr sz="6000" dirty="0">
                <a:solidFill>
                  <a:srgbClr val="7F7F7F"/>
                </a:solidFill>
                <a:latin typeface="Calibri" pitchFamily="34" charset="0"/>
                <a:cs typeface="Calibri" panose="020F0502020204030204" pitchFamily="34" charset="0"/>
              </a:rPr>
              <a:t> in this </a:t>
            </a:r>
            <a:r>
              <a:rPr lang="en-US" sz="6000" dirty="0">
                <a:solidFill>
                  <a:srgbClr val="7F7F7F"/>
                </a:solidFill>
                <a:latin typeface="Calibri" pitchFamily="34" charset="0"/>
                <a:cs typeface="Calibri" panose="020F0502020204030204" pitchFamily="34" charset="0"/>
              </a:rPr>
              <a:t>poster are ones</a:t>
            </a:r>
            <a:r>
              <a:rPr lang="en-US" sz="6000" baseline="0" dirty="0">
                <a:solidFill>
                  <a:srgbClr val="7F7F7F"/>
                </a:solidFill>
                <a:latin typeface="Calibri" pitchFamily="34" charset="0"/>
                <a:cs typeface="Calibri" panose="020F0502020204030204" pitchFamily="34" charset="0"/>
              </a:rPr>
              <a:t> we often see in medical, research, and scientific posters.</a:t>
            </a:r>
            <a:r>
              <a:rPr sz="6000" dirty="0">
                <a:solidFill>
                  <a:srgbClr val="7F7F7F"/>
                </a:solidFill>
                <a:latin typeface="Calibri" pitchFamily="34" charset="0"/>
                <a:cs typeface="Calibri" panose="020F0502020204030204" pitchFamily="34" charset="0"/>
              </a:rPr>
              <a:t> </a:t>
            </a:r>
            <a:r>
              <a:rPr lang="en-US" sz="6000" dirty="0">
                <a:solidFill>
                  <a:srgbClr val="7F7F7F"/>
                </a:solidFill>
                <a:latin typeface="Calibri" pitchFamily="34" charset="0"/>
                <a:cs typeface="Calibri" panose="020F0502020204030204" pitchFamily="34" charset="0"/>
              </a:rPr>
              <a:t>Feel</a:t>
            </a:r>
            <a:r>
              <a:rPr lang="en-US" sz="60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Image</a:t>
            </a:r>
            <a:r>
              <a:rPr lang="en-US" sz="8800" baseline="0" dirty="0">
                <a:solidFill>
                  <a:srgbClr val="7F7F7F"/>
                </a:solidFill>
                <a:latin typeface="Calibri" pitchFamily="34" charset="0"/>
                <a:cs typeface="Calibri" panose="020F0502020204030204" pitchFamily="34" charset="0"/>
              </a:rPr>
              <a:t> Quality</a:t>
            </a:r>
            <a:r>
              <a:rPr lang="en-US" sz="8800" dirty="0">
                <a:solidFill>
                  <a:srgbClr val="7F7F7F"/>
                </a:solidFill>
                <a:latin typeface="Calibri" pitchFamily="34" charset="0"/>
                <a:cs typeface="Calibri" panose="020F0502020204030204" pitchFamily="34" charset="0"/>
              </a:rPr>
              <a:t>:</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a:solidFill>
                  <a:srgbClr val="7F7F7F"/>
                </a:solidFill>
                <a:latin typeface="Calibri" pitchFamily="34" charset="0"/>
                <a:cs typeface="Calibri" panose="020F0502020204030204" pitchFamily="34" charset="0"/>
              </a:rPr>
              <a:t>Insert, Picture</a:t>
            </a:r>
            <a:r>
              <a:rPr lang="en-US" sz="6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a:solidFill>
                  <a:srgbClr val="7F7F7F"/>
                </a:solidFill>
                <a:latin typeface="Calibri" pitchFamily="34" charset="0"/>
                <a:cs typeface="Calibri" panose="020F0502020204030204" pitchFamily="34" charset="0"/>
              </a:rPr>
              <a:t>150-200 pixels per inch in their final printed size</a:t>
            </a:r>
            <a:r>
              <a:rPr lang="en-US" sz="6000" dirty="0">
                <a:solidFill>
                  <a:srgbClr val="7F7F7F"/>
                </a:solidFill>
                <a:latin typeface="Calibri" pitchFamily="34" charset="0"/>
                <a:cs typeface="Calibri" panose="020F0502020204030204" pitchFamily="34" charset="0"/>
              </a:rPr>
              <a:t>. For instance, a 1600 x 1200 pixel</a:t>
            </a:r>
            <a:r>
              <a:rPr lang="en-US" sz="6000" baseline="0" dirty="0">
                <a:solidFill>
                  <a:srgbClr val="7F7F7F"/>
                </a:solidFill>
                <a:latin typeface="Calibri" pitchFamily="34" charset="0"/>
                <a:cs typeface="Calibri" panose="020F0502020204030204" pitchFamily="34" charset="0"/>
              </a:rPr>
              <a:t> photo will usually look fine up to </a:t>
            </a:r>
            <a:r>
              <a:rPr lang="en-US" sz="6000" dirty="0">
                <a:solidFill>
                  <a:srgbClr val="7F7F7F"/>
                </a:solidFill>
                <a:latin typeface="Calibri" pitchFamily="34" charset="0"/>
                <a:cs typeface="Calibri" panose="020F0502020204030204" pitchFamily="34" charset="0"/>
              </a:rPr>
              <a:t>8“-10” wide on your printed poster.</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00"/>
              </a:spcAft>
            </a:pPr>
            <a:br>
              <a:rPr lang="en-US" sz="4400" dirty="0">
                <a:solidFill>
                  <a:srgbClr val="7F7F7F"/>
                </a:solidFill>
                <a:latin typeface="Calibri" pitchFamily="34" charset="0"/>
                <a:cs typeface="Calibri" panose="020F0502020204030204" pitchFamily="34" charset="0"/>
              </a:rPr>
            </a:br>
            <a:r>
              <a:rPr lang="en-US" sz="4400" dirty="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41071800" y="0"/>
            <a:ext cx="11734800" cy="40233600"/>
            <a:chOff x="33832800" y="0"/>
            <a:chExt cx="12801600" cy="43891200"/>
          </a:xfrm>
        </p:grpSpPr>
        <p:sp>
          <p:nvSpPr>
            <p:cNvPr id="21"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Change</a:t>
              </a:r>
              <a:r>
                <a:rPr lang="en-US" sz="8800" baseline="0" dirty="0">
                  <a:solidFill>
                    <a:schemeClr val="bg1">
                      <a:lumMod val="50000"/>
                    </a:schemeClr>
                  </a:solidFill>
                  <a:latin typeface="Calibri" pitchFamily="34" charset="0"/>
                  <a:cs typeface="Calibri" panose="020F0502020204030204" pitchFamily="34" charset="0"/>
                </a:rPr>
                <a:t> Color Theme</a:t>
              </a:r>
              <a:r>
                <a:rPr lang="en-US" sz="8800" dirty="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a:solidFill>
                    <a:schemeClr val="bg1">
                      <a:lumMod val="50000"/>
                    </a:schemeClr>
                  </a:solidFill>
                  <a:latin typeface="Calibri" pitchFamily="34" charset="0"/>
                  <a:cs typeface="Calibri" panose="020F0502020204030204" pitchFamily="34" charset="0"/>
                </a:rPr>
                <a:t>Design</a:t>
              </a:r>
              <a:r>
                <a:rPr lang="en-US" sz="6000" baseline="0" dirty="0">
                  <a:solidFill>
                    <a:schemeClr val="bg1">
                      <a:lumMod val="50000"/>
                    </a:schemeClr>
                  </a:solidFill>
                  <a:latin typeface="Calibri" pitchFamily="34" charset="0"/>
                  <a:cs typeface="Calibri" panose="020F0502020204030204" pitchFamily="34" charset="0"/>
                </a:rPr>
                <a:t> tab, then select the </a:t>
              </a:r>
              <a:r>
                <a:rPr lang="en-US" sz="6000" b="1" baseline="0" dirty="0">
                  <a:solidFill>
                    <a:schemeClr val="bg1">
                      <a:lumMod val="50000"/>
                    </a:schemeClr>
                  </a:solidFill>
                  <a:latin typeface="Calibri" pitchFamily="34" charset="0"/>
                  <a:cs typeface="Calibri" panose="020F0502020204030204" pitchFamily="34" charset="0"/>
                </a:rPr>
                <a:t>Colors</a:t>
              </a:r>
              <a:r>
                <a:rPr lang="en-US" sz="6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Once your poster file is ready, visit</a:t>
              </a:r>
              <a:r>
                <a:rPr lang="en-US" sz="6000" baseline="0" dirty="0">
                  <a:solidFill>
                    <a:schemeClr val="bg1">
                      <a:lumMod val="50000"/>
                    </a:schemeClr>
                  </a:solidFill>
                  <a:latin typeface="Calibri" pitchFamily="34" charset="0"/>
                  <a:cs typeface="Calibri" panose="020F0502020204030204" pitchFamily="34" charset="0"/>
                </a:rPr>
                <a:t> </a:t>
              </a:r>
              <a:r>
                <a:rPr lang="en-US" sz="6000" b="1" baseline="0" dirty="0">
                  <a:solidFill>
                    <a:schemeClr val="bg1">
                      <a:lumMod val="50000"/>
                    </a:schemeClr>
                  </a:solidFill>
                  <a:latin typeface="Calibri" pitchFamily="34" charset="0"/>
                  <a:cs typeface="Calibri" panose="020F0502020204030204" pitchFamily="34" charset="0"/>
                </a:rPr>
                <a:t>www.genigraphics.com</a:t>
              </a:r>
              <a:r>
                <a:rPr lang="en-US" sz="6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a:solidFill>
                    <a:schemeClr val="bg1">
                      <a:lumMod val="50000"/>
                    </a:schemeClr>
                  </a:solidFill>
                  <a:latin typeface="Calibri" pitchFamily="34" charset="0"/>
                  <a:cs typeface="Calibri" panose="020F0502020204030204" pitchFamily="34" charset="0"/>
                </a:rPr>
                <a:t>US and Canada:  1-800-790-4001</a:t>
              </a:r>
              <a:br>
                <a:rPr lang="en-US" sz="6000" baseline="0" dirty="0">
                  <a:solidFill>
                    <a:schemeClr val="bg1">
                      <a:lumMod val="50000"/>
                    </a:schemeClr>
                  </a:solidFill>
                  <a:latin typeface="Calibri" pitchFamily="34" charset="0"/>
                  <a:cs typeface="Calibri" panose="020F0502020204030204" pitchFamily="34" charset="0"/>
                </a:rPr>
              </a:br>
              <a:r>
                <a:rPr lang="en-US" sz="6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400" dirty="0">
                  <a:solidFill>
                    <a:schemeClr val="bg1">
                      <a:lumMod val="50000"/>
                    </a:schemeClr>
                  </a:solidFill>
                  <a:latin typeface="Calibri" pitchFamily="34" charset="0"/>
                  <a:cs typeface="Calibri" panose="020F0502020204030204" pitchFamily="34" charset="0"/>
                </a:rPr>
              </a:br>
              <a:r>
                <a:rPr lang="en-US" sz="4400" dirty="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747200" y="39928800"/>
            <a:ext cx="5297435" cy="185928"/>
          </a:xfrm>
          <a:prstGeom prst="rect">
            <a:avLst/>
          </a:prstGeom>
        </p:spPr>
      </p:pic>
    </p:spTree>
    <p:extLst>
      <p:ext uri="{BB962C8B-B14F-4D97-AF65-F5344CB8AC3E}">
        <p14:creationId xmlns:p14="http://schemas.microsoft.com/office/powerpoint/2010/main" val="3335116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5" name="Rectangle 14"/>
          <p:cNvSpPr/>
          <p:nvPr userDrawn="1"/>
        </p:nvSpPr>
        <p:spPr>
          <a:xfrm>
            <a:off x="3950208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6" name="Rectangle 15"/>
          <p:cNvSpPr/>
          <p:nvPr userDrawn="1"/>
        </p:nvSpPr>
        <p:spPr>
          <a:xfrm>
            <a:off x="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7" name="Rectangle 16"/>
          <p:cNvSpPr/>
          <p:nvPr userDrawn="1"/>
        </p:nvSpPr>
        <p:spPr>
          <a:xfrm>
            <a:off x="0" y="0"/>
            <a:ext cx="40233600" cy="502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8" name="Rectangle 17"/>
          <p:cNvSpPr/>
          <p:nvPr userDrawn="1"/>
        </p:nvSpPr>
        <p:spPr>
          <a:xfrm>
            <a:off x="0" y="35204400"/>
            <a:ext cx="40233600" cy="5029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9" name="Instructions"/>
          <p:cNvSpPr/>
          <p:nvPr userDrawn="1"/>
        </p:nvSpPr>
        <p:spPr>
          <a:xfrm>
            <a:off x="-125730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535" tIns="209535" rIns="209535" bIns="20953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This poster template is 44” high by 44” wide. It can be used to print any poster with a 1:1 aspect ratio.</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Placeholders</a:t>
            </a:r>
            <a:r>
              <a:rPr sz="8800" dirty="0">
                <a:solidFill>
                  <a:srgbClr val="7F7F7F"/>
                </a:solidFill>
                <a:latin typeface="Calibri" pitchFamily="34" charset="0"/>
                <a:cs typeface="Calibri" panose="020F0502020204030204" pitchFamily="34" charset="0"/>
              </a:rPr>
              <a:t>:</a:t>
            </a:r>
          </a:p>
          <a:p>
            <a:pPr lvl="0">
              <a:spcBef>
                <a:spcPts val="0"/>
              </a:spcBef>
              <a:spcAft>
                <a:spcPts val="2200"/>
              </a:spcAft>
            </a:pPr>
            <a:r>
              <a:rPr sz="6000" dirty="0">
                <a:solidFill>
                  <a:srgbClr val="7F7F7F"/>
                </a:solidFill>
                <a:latin typeface="Calibri" pitchFamily="34" charset="0"/>
                <a:cs typeface="Calibri" panose="020F0502020204030204" pitchFamily="34" charset="0"/>
              </a:rPr>
              <a:t>The </a:t>
            </a:r>
            <a:r>
              <a:rPr lang="en-US" sz="6000" dirty="0">
                <a:solidFill>
                  <a:srgbClr val="7F7F7F"/>
                </a:solidFill>
                <a:latin typeface="Calibri" pitchFamily="34" charset="0"/>
                <a:cs typeface="Calibri" panose="020F0502020204030204" pitchFamily="34" charset="0"/>
              </a:rPr>
              <a:t>various elements included</a:t>
            </a:r>
            <a:r>
              <a:rPr sz="6000" dirty="0">
                <a:solidFill>
                  <a:srgbClr val="7F7F7F"/>
                </a:solidFill>
                <a:latin typeface="Calibri" pitchFamily="34" charset="0"/>
                <a:cs typeface="Calibri" panose="020F0502020204030204" pitchFamily="34" charset="0"/>
              </a:rPr>
              <a:t> in this </a:t>
            </a:r>
            <a:r>
              <a:rPr lang="en-US" sz="6000" dirty="0">
                <a:solidFill>
                  <a:srgbClr val="7F7F7F"/>
                </a:solidFill>
                <a:latin typeface="Calibri" pitchFamily="34" charset="0"/>
                <a:cs typeface="Calibri" panose="020F0502020204030204" pitchFamily="34" charset="0"/>
              </a:rPr>
              <a:t>poster are ones</a:t>
            </a:r>
            <a:r>
              <a:rPr lang="en-US" sz="6000" baseline="0" dirty="0">
                <a:solidFill>
                  <a:srgbClr val="7F7F7F"/>
                </a:solidFill>
                <a:latin typeface="Calibri" pitchFamily="34" charset="0"/>
                <a:cs typeface="Calibri" panose="020F0502020204030204" pitchFamily="34" charset="0"/>
              </a:rPr>
              <a:t> we often see in medical, research, and scientific posters.</a:t>
            </a:r>
            <a:r>
              <a:rPr sz="6000" dirty="0">
                <a:solidFill>
                  <a:srgbClr val="7F7F7F"/>
                </a:solidFill>
                <a:latin typeface="Calibri" pitchFamily="34" charset="0"/>
                <a:cs typeface="Calibri" panose="020F0502020204030204" pitchFamily="34" charset="0"/>
              </a:rPr>
              <a:t> </a:t>
            </a:r>
            <a:r>
              <a:rPr lang="en-US" sz="6000" dirty="0">
                <a:solidFill>
                  <a:srgbClr val="7F7F7F"/>
                </a:solidFill>
                <a:latin typeface="Calibri" pitchFamily="34" charset="0"/>
                <a:cs typeface="Calibri" panose="020F0502020204030204" pitchFamily="34" charset="0"/>
              </a:rPr>
              <a:t>Feel</a:t>
            </a:r>
            <a:r>
              <a:rPr lang="en-US" sz="60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Image</a:t>
            </a:r>
            <a:r>
              <a:rPr lang="en-US" sz="8800" baseline="0" dirty="0">
                <a:solidFill>
                  <a:srgbClr val="7F7F7F"/>
                </a:solidFill>
                <a:latin typeface="Calibri" pitchFamily="34" charset="0"/>
                <a:cs typeface="Calibri" panose="020F0502020204030204" pitchFamily="34" charset="0"/>
              </a:rPr>
              <a:t> Quality</a:t>
            </a:r>
            <a:r>
              <a:rPr lang="en-US" sz="8800" dirty="0">
                <a:solidFill>
                  <a:srgbClr val="7F7F7F"/>
                </a:solidFill>
                <a:latin typeface="Calibri" pitchFamily="34" charset="0"/>
                <a:cs typeface="Calibri" panose="020F0502020204030204" pitchFamily="34" charset="0"/>
              </a:rPr>
              <a:t>:</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a:solidFill>
                  <a:srgbClr val="7F7F7F"/>
                </a:solidFill>
                <a:latin typeface="Calibri" pitchFamily="34" charset="0"/>
                <a:cs typeface="Calibri" panose="020F0502020204030204" pitchFamily="34" charset="0"/>
              </a:rPr>
              <a:t>Insert, Picture</a:t>
            </a:r>
            <a:r>
              <a:rPr lang="en-US" sz="6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a:solidFill>
                  <a:srgbClr val="7F7F7F"/>
                </a:solidFill>
                <a:latin typeface="Calibri" pitchFamily="34" charset="0"/>
                <a:cs typeface="Calibri" panose="020F0502020204030204" pitchFamily="34" charset="0"/>
              </a:rPr>
              <a:t>150-200 pixels per inch in their final printed size</a:t>
            </a:r>
            <a:r>
              <a:rPr lang="en-US" sz="6000" dirty="0">
                <a:solidFill>
                  <a:srgbClr val="7F7F7F"/>
                </a:solidFill>
                <a:latin typeface="Calibri" pitchFamily="34" charset="0"/>
                <a:cs typeface="Calibri" panose="020F0502020204030204" pitchFamily="34" charset="0"/>
              </a:rPr>
              <a:t>. For instance, a 1600 x 1200 pixel</a:t>
            </a:r>
            <a:r>
              <a:rPr lang="en-US" sz="6000" baseline="0" dirty="0">
                <a:solidFill>
                  <a:srgbClr val="7F7F7F"/>
                </a:solidFill>
                <a:latin typeface="Calibri" pitchFamily="34" charset="0"/>
                <a:cs typeface="Calibri" panose="020F0502020204030204" pitchFamily="34" charset="0"/>
              </a:rPr>
              <a:t> photo will usually look fine up to </a:t>
            </a:r>
            <a:r>
              <a:rPr lang="en-US" sz="6000" dirty="0">
                <a:solidFill>
                  <a:srgbClr val="7F7F7F"/>
                </a:solidFill>
                <a:latin typeface="Calibri" pitchFamily="34" charset="0"/>
                <a:cs typeface="Calibri" panose="020F0502020204030204" pitchFamily="34" charset="0"/>
              </a:rPr>
              <a:t>8“-10” wide on your printed poster.</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00"/>
              </a:spcAft>
            </a:pPr>
            <a:br>
              <a:rPr lang="en-US" sz="4400" dirty="0">
                <a:solidFill>
                  <a:srgbClr val="7F7F7F"/>
                </a:solidFill>
                <a:latin typeface="Calibri" pitchFamily="34" charset="0"/>
                <a:cs typeface="Calibri" panose="020F0502020204030204" pitchFamily="34" charset="0"/>
              </a:rPr>
            </a:br>
            <a:r>
              <a:rPr lang="en-US" sz="4400" dirty="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41071800" y="0"/>
            <a:ext cx="11734800" cy="40233600"/>
            <a:chOff x="33832800" y="0"/>
            <a:chExt cx="12801600" cy="43891200"/>
          </a:xfrm>
        </p:grpSpPr>
        <p:sp>
          <p:nvSpPr>
            <p:cNvPr id="21"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Change</a:t>
              </a:r>
              <a:r>
                <a:rPr lang="en-US" sz="8800" baseline="0" dirty="0">
                  <a:solidFill>
                    <a:schemeClr val="bg1">
                      <a:lumMod val="50000"/>
                    </a:schemeClr>
                  </a:solidFill>
                  <a:latin typeface="Calibri" pitchFamily="34" charset="0"/>
                  <a:cs typeface="Calibri" panose="020F0502020204030204" pitchFamily="34" charset="0"/>
                </a:rPr>
                <a:t> Color Theme</a:t>
              </a:r>
              <a:r>
                <a:rPr lang="en-US" sz="8800" dirty="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a:solidFill>
                    <a:schemeClr val="bg1">
                      <a:lumMod val="50000"/>
                    </a:schemeClr>
                  </a:solidFill>
                  <a:latin typeface="Calibri" pitchFamily="34" charset="0"/>
                  <a:cs typeface="Calibri" panose="020F0502020204030204" pitchFamily="34" charset="0"/>
                </a:rPr>
                <a:t>Design</a:t>
              </a:r>
              <a:r>
                <a:rPr lang="en-US" sz="6000" baseline="0" dirty="0">
                  <a:solidFill>
                    <a:schemeClr val="bg1">
                      <a:lumMod val="50000"/>
                    </a:schemeClr>
                  </a:solidFill>
                  <a:latin typeface="Calibri" pitchFamily="34" charset="0"/>
                  <a:cs typeface="Calibri" panose="020F0502020204030204" pitchFamily="34" charset="0"/>
                </a:rPr>
                <a:t> tab, then select the </a:t>
              </a:r>
              <a:r>
                <a:rPr lang="en-US" sz="6000" b="1" baseline="0" dirty="0">
                  <a:solidFill>
                    <a:schemeClr val="bg1">
                      <a:lumMod val="50000"/>
                    </a:schemeClr>
                  </a:solidFill>
                  <a:latin typeface="Calibri" pitchFamily="34" charset="0"/>
                  <a:cs typeface="Calibri" panose="020F0502020204030204" pitchFamily="34" charset="0"/>
                </a:rPr>
                <a:t>Colors</a:t>
              </a:r>
              <a:r>
                <a:rPr lang="en-US" sz="6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Once your poster file is ready, visit</a:t>
              </a:r>
              <a:r>
                <a:rPr lang="en-US" sz="6000" baseline="0" dirty="0">
                  <a:solidFill>
                    <a:schemeClr val="bg1">
                      <a:lumMod val="50000"/>
                    </a:schemeClr>
                  </a:solidFill>
                  <a:latin typeface="Calibri" pitchFamily="34" charset="0"/>
                  <a:cs typeface="Calibri" panose="020F0502020204030204" pitchFamily="34" charset="0"/>
                </a:rPr>
                <a:t> </a:t>
              </a:r>
              <a:r>
                <a:rPr lang="en-US" sz="6000" b="1" baseline="0" dirty="0">
                  <a:solidFill>
                    <a:schemeClr val="bg1">
                      <a:lumMod val="50000"/>
                    </a:schemeClr>
                  </a:solidFill>
                  <a:latin typeface="Calibri" pitchFamily="34" charset="0"/>
                  <a:cs typeface="Calibri" panose="020F0502020204030204" pitchFamily="34" charset="0"/>
                </a:rPr>
                <a:t>www.genigraphics.com</a:t>
              </a:r>
              <a:r>
                <a:rPr lang="en-US" sz="6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a:solidFill>
                    <a:schemeClr val="bg1">
                      <a:lumMod val="50000"/>
                    </a:schemeClr>
                  </a:solidFill>
                  <a:latin typeface="Calibri" pitchFamily="34" charset="0"/>
                  <a:cs typeface="Calibri" panose="020F0502020204030204" pitchFamily="34" charset="0"/>
                </a:rPr>
                <a:t>US and Canada:  1-800-790-4001</a:t>
              </a:r>
              <a:br>
                <a:rPr lang="en-US" sz="6000" baseline="0" dirty="0">
                  <a:solidFill>
                    <a:schemeClr val="bg1">
                      <a:lumMod val="50000"/>
                    </a:schemeClr>
                  </a:solidFill>
                  <a:latin typeface="Calibri" pitchFamily="34" charset="0"/>
                  <a:cs typeface="Calibri" panose="020F0502020204030204" pitchFamily="34" charset="0"/>
                </a:rPr>
              </a:br>
              <a:r>
                <a:rPr lang="en-US" sz="6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400" dirty="0">
                  <a:solidFill>
                    <a:schemeClr val="bg1">
                      <a:lumMod val="50000"/>
                    </a:schemeClr>
                  </a:solidFill>
                  <a:latin typeface="Calibri" pitchFamily="34" charset="0"/>
                  <a:cs typeface="Calibri" panose="020F0502020204030204" pitchFamily="34" charset="0"/>
                </a:rPr>
              </a:br>
              <a:r>
                <a:rPr lang="en-US" sz="4400" dirty="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747200" y="39928800"/>
            <a:ext cx="5297435" cy="185928"/>
          </a:xfrm>
          <a:prstGeom prst="rect">
            <a:avLst/>
          </a:prstGeom>
        </p:spPr>
      </p:pic>
    </p:spTree>
    <p:extLst>
      <p:ext uri="{BB962C8B-B14F-4D97-AF65-F5344CB8AC3E}">
        <p14:creationId xmlns:p14="http://schemas.microsoft.com/office/powerpoint/2010/main" val="1980089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5" name="Rectangle 14"/>
          <p:cNvSpPr/>
          <p:nvPr userDrawn="1"/>
        </p:nvSpPr>
        <p:spPr>
          <a:xfrm>
            <a:off x="3950208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6" name="Rectangle 15"/>
          <p:cNvSpPr/>
          <p:nvPr userDrawn="1"/>
        </p:nvSpPr>
        <p:spPr>
          <a:xfrm>
            <a:off x="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7" name="Rectangle 16"/>
          <p:cNvSpPr/>
          <p:nvPr userDrawn="1"/>
        </p:nvSpPr>
        <p:spPr>
          <a:xfrm>
            <a:off x="0" y="0"/>
            <a:ext cx="40233600" cy="502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8" name="Rectangle 17"/>
          <p:cNvSpPr/>
          <p:nvPr userDrawn="1"/>
        </p:nvSpPr>
        <p:spPr>
          <a:xfrm>
            <a:off x="0" y="35204400"/>
            <a:ext cx="40233600" cy="5029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9" name="Instructions"/>
          <p:cNvSpPr/>
          <p:nvPr userDrawn="1"/>
        </p:nvSpPr>
        <p:spPr>
          <a:xfrm>
            <a:off x="-125730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535" tIns="209535" rIns="209535" bIns="20953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This poster template is 44” high by 44” wide. It can be used to print any poster with a 1:1 aspect ratio.</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Placeholders</a:t>
            </a:r>
            <a:r>
              <a:rPr sz="8800" dirty="0">
                <a:solidFill>
                  <a:srgbClr val="7F7F7F"/>
                </a:solidFill>
                <a:latin typeface="Calibri" pitchFamily="34" charset="0"/>
                <a:cs typeface="Calibri" panose="020F0502020204030204" pitchFamily="34" charset="0"/>
              </a:rPr>
              <a:t>:</a:t>
            </a:r>
          </a:p>
          <a:p>
            <a:pPr lvl="0">
              <a:spcBef>
                <a:spcPts val="0"/>
              </a:spcBef>
              <a:spcAft>
                <a:spcPts val="2200"/>
              </a:spcAft>
            </a:pPr>
            <a:r>
              <a:rPr sz="6000" dirty="0">
                <a:solidFill>
                  <a:srgbClr val="7F7F7F"/>
                </a:solidFill>
                <a:latin typeface="Calibri" pitchFamily="34" charset="0"/>
                <a:cs typeface="Calibri" panose="020F0502020204030204" pitchFamily="34" charset="0"/>
              </a:rPr>
              <a:t>The </a:t>
            </a:r>
            <a:r>
              <a:rPr lang="en-US" sz="6000" dirty="0">
                <a:solidFill>
                  <a:srgbClr val="7F7F7F"/>
                </a:solidFill>
                <a:latin typeface="Calibri" pitchFamily="34" charset="0"/>
                <a:cs typeface="Calibri" panose="020F0502020204030204" pitchFamily="34" charset="0"/>
              </a:rPr>
              <a:t>various elements included</a:t>
            </a:r>
            <a:r>
              <a:rPr sz="6000" dirty="0">
                <a:solidFill>
                  <a:srgbClr val="7F7F7F"/>
                </a:solidFill>
                <a:latin typeface="Calibri" pitchFamily="34" charset="0"/>
                <a:cs typeface="Calibri" panose="020F0502020204030204" pitchFamily="34" charset="0"/>
              </a:rPr>
              <a:t> in this </a:t>
            </a:r>
            <a:r>
              <a:rPr lang="en-US" sz="6000" dirty="0">
                <a:solidFill>
                  <a:srgbClr val="7F7F7F"/>
                </a:solidFill>
                <a:latin typeface="Calibri" pitchFamily="34" charset="0"/>
                <a:cs typeface="Calibri" panose="020F0502020204030204" pitchFamily="34" charset="0"/>
              </a:rPr>
              <a:t>poster are ones</a:t>
            </a:r>
            <a:r>
              <a:rPr lang="en-US" sz="6000" baseline="0" dirty="0">
                <a:solidFill>
                  <a:srgbClr val="7F7F7F"/>
                </a:solidFill>
                <a:latin typeface="Calibri" pitchFamily="34" charset="0"/>
                <a:cs typeface="Calibri" panose="020F0502020204030204" pitchFamily="34" charset="0"/>
              </a:rPr>
              <a:t> we often see in medical, research, and scientific posters.</a:t>
            </a:r>
            <a:r>
              <a:rPr sz="6000" dirty="0">
                <a:solidFill>
                  <a:srgbClr val="7F7F7F"/>
                </a:solidFill>
                <a:latin typeface="Calibri" pitchFamily="34" charset="0"/>
                <a:cs typeface="Calibri" panose="020F0502020204030204" pitchFamily="34" charset="0"/>
              </a:rPr>
              <a:t> </a:t>
            </a:r>
            <a:r>
              <a:rPr lang="en-US" sz="6000" dirty="0">
                <a:solidFill>
                  <a:srgbClr val="7F7F7F"/>
                </a:solidFill>
                <a:latin typeface="Calibri" pitchFamily="34" charset="0"/>
                <a:cs typeface="Calibri" panose="020F0502020204030204" pitchFamily="34" charset="0"/>
              </a:rPr>
              <a:t>Feel</a:t>
            </a:r>
            <a:r>
              <a:rPr lang="en-US" sz="60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Image</a:t>
            </a:r>
            <a:r>
              <a:rPr lang="en-US" sz="8800" baseline="0" dirty="0">
                <a:solidFill>
                  <a:srgbClr val="7F7F7F"/>
                </a:solidFill>
                <a:latin typeface="Calibri" pitchFamily="34" charset="0"/>
                <a:cs typeface="Calibri" panose="020F0502020204030204" pitchFamily="34" charset="0"/>
              </a:rPr>
              <a:t> Quality</a:t>
            </a:r>
            <a:r>
              <a:rPr lang="en-US" sz="8800" dirty="0">
                <a:solidFill>
                  <a:srgbClr val="7F7F7F"/>
                </a:solidFill>
                <a:latin typeface="Calibri" pitchFamily="34" charset="0"/>
                <a:cs typeface="Calibri" panose="020F0502020204030204" pitchFamily="34" charset="0"/>
              </a:rPr>
              <a:t>:</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a:solidFill>
                  <a:srgbClr val="7F7F7F"/>
                </a:solidFill>
                <a:latin typeface="Calibri" pitchFamily="34" charset="0"/>
                <a:cs typeface="Calibri" panose="020F0502020204030204" pitchFamily="34" charset="0"/>
              </a:rPr>
              <a:t>Insert, Picture</a:t>
            </a:r>
            <a:r>
              <a:rPr lang="en-US" sz="6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a:solidFill>
                  <a:srgbClr val="7F7F7F"/>
                </a:solidFill>
                <a:latin typeface="Calibri" pitchFamily="34" charset="0"/>
                <a:cs typeface="Calibri" panose="020F0502020204030204" pitchFamily="34" charset="0"/>
              </a:rPr>
              <a:t>150-200 pixels per inch in their final printed size</a:t>
            </a:r>
            <a:r>
              <a:rPr lang="en-US" sz="6000" dirty="0">
                <a:solidFill>
                  <a:srgbClr val="7F7F7F"/>
                </a:solidFill>
                <a:latin typeface="Calibri" pitchFamily="34" charset="0"/>
                <a:cs typeface="Calibri" panose="020F0502020204030204" pitchFamily="34" charset="0"/>
              </a:rPr>
              <a:t>. For instance, a 1600 x 1200 pixel</a:t>
            </a:r>
            <a:r>
              <a:rPr lang="en-US" sz="6000" baseline="0" dirty="0">
                <a:solidFill>
                  <a:srgbClr val="7F7F7F"/>
                </a:solidFill>
                <a:latin typeface="Calibri" pitchFamily="34" charset="0"/>
                <a:cs typeface="Calibri" panose="020F0502020204030204" pitchFamily="34" charset="0"/>
              </a:rPr>
              <a:t> photo will usually look fine up to </a:t>
            </a:r>
            <a:r>
              <a:rPr lang="en-US" sz="6000" dirty="0">
                <a:solidFill>
                  <a:srgbClr val="7F7F7F"/>
                </a:solidFill>
                <a:latin typeface="Calibri" pitchFamily="34" charset="0"/>
                <a:cs typeface="Calibri" panose="020F0502020204030204" pitchFamily="34" charset="0"/>
              </a:rPr>
              <a:t>8“-10” wide on your printed poster.</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00"/>
              </a:spcAft>
            </a:pPr>
            <a:br>
              <a:rPr lang="en-US" sz="4400" dirty="0">
                <a:solidFill>
                  <a:srgbClr val="7F7F7F"/>
                </a:solidFill>
                <a:latin typeface="Calibri" pitchFamily="34" charset="0"/>
                <a:cs typeface="Calibri" panose="020F0502020204030204" pitchFamily="34" charset="0"/>
              </a:rPr>
            </a:br>
            <a:r>
              <a:rPr lang="en-US" sz="4400" dirty="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41071800" y="0"/>
            <a:ext cx="11734800" cy="40233600"/>
            <a:chOff x="33832800" y="0"/>
            <a:chExt cx="12801600" cy="43891200"/>
          </a:xfrm>
        </p:grpSpPr>
        <p:sp>
          <p:nvSpPr>
            <p:cNvPr id="21"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Change</a:t>
              </a:r>
              <a:r>
                <a:rPr lang="en-US" sz="8800" baseline="0" dirty="0">
                  <a:solidFill>
                    <a:schemeClr val="bg1">
                      <a:lumMod val="50000"/>
                    </a:schemeClr>
                  </a:solidFill>
                  <a:latin typeface="Calibri" pitchFamily="34" charset="0"/>
                  <a:cs typeface="Calibri" panose="020F0502020204030204" pitchFamily="34" charset="0"/>
                </a:rPr>
                <a:t> Color Theme</a:t>
              </a:r>
              <a:r>
                <a:rPr lang="en-US" sz="8800" dirty="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a:solidFill>
                    <a:schemeClr val="bg1">
                      <a:lumMod val="50000"/>
                    </a:schemeClr>
                  </a:solidFill>
                  <a:latin typeface="Calibri" pitchFamily="34" charset="0"/>
                  <a:cs typeface="Calibri" panose="020F0502020204030204" pitchFamily="34" charset="0"/>
                </a:rPr>
                <a:t>Design</a:t>
              </a:r>
              <a:r>
                <a:rPr lang="en-US" sz="6000" baseline="0" dirty="0">
                  <a:solidFill>
                    <a:schemeClr val="bg1">
                      <a:lumMod val="50000"/>
                    </a:schemeClr>
                  </a:solidFill>
                  <a:latin typeface="Calibri" pitchFamily="34" charset="0"/>
                  <a:cs typeface="Calibri" panose="020F0502020204030204" pitchFamily="34" charset="0"/>
                </a:rPr>
                <a:t> tab, then select the </a:t>
              </a:r>
              <a:r>
                <a:rPr lang="en-US" sz="6000" b="1" baseline="0" dirty="0">
                  <a:solidFill>
                    <a:schemeClr val="bg1">
                      <a:lumMod val="50000"/>
                    </a:schemeClr>
                  </a:solidFill>
                  <a:latin typeface="Calibri" pitchFamily="34" charset="0"/>
                  <a:cs typeface="Calibri" panose="020F0502020204030204" pitchFamily="34" charset="0"/>
                </a:rPr>
                <a:t>Colors</a:t>
              </a:r>
              <a:r>
                <a:rPr lang="en-US" sz="6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Once your poster file is ready, visit</a:t>
              </a:r>
              <a:r>
                <a:rPr lang="en-US" sz="6000" baseline="0" dirty="0">
                  <a:solidFill>
                    <a:schemeClr val="bg1">
                      <a:lumMod val="50000"/>
                    </a:schemeClr>
                  </a:solidFill>
                  <a:latin typeface="Calibri" pitchFamily="34" charset="0"/>
                  <a:cs typeface="Calibri" panose="020F0502020204030204" pitchFamily="34" charset="0"/>
                </a:rPr>
                <a:t> </a:t>
              </a:r>
              <a:r>
                <a:rPr lang="en-US" sz="6000" b="1" baseline="0" dirty="0">
                  <a:solidFill>
                    <a:schemeClr val="bg1">
                      <a:lumMod val="50000"/>
                    </a:schemeClr>
                  </a:solidFill>
                  <a:latin typeface="Calibri" pitchFamily="34" charset="0"/>
                  <a:cs typeface="Calibri" panose="020F0502020204030204" pitchFamily="34" charset="0"/>
                </a:rPr>
                <a:t>www.genigraphics.com</a:t>
              </a:r>
              <a:r>
                <a:rPr lang="en-US" sz="6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a:solidFill>
                    <a:schemeClr val="bg1">
                      <a:lumMod val="50000"/>
                    </a:schemeClr>
                  </a:solidFill>
                  <a:latin typeface="Calibri" pitchFamily="34" charset="0"/>
                  <a:cs typeface="Calibri" panose="020F0502020204030204" pitchFamily="34" charset="0"/>
                </a:rPr>
                <a:t>US and Canada:  1-800-790-4001</a:t>
              </a:r>
              <a:br>
                <a:rPr lang="en-US" sz="6000" baseline="0" dirty="0">
                  <a:solidFill>
                    <a:schemeClr val="bg1">
                      <a:lumMod val="50000"/>
                    </a:schemeClr>
                  </a:solidFill>
                  <a:latin typeface="Calibri" pitchFamily="34" charset="0"/>
                  <a:cs typeface="Calibri" panose="020F0502020204030204" pitchFamily="34" charset="0"/>
                </a:rPr>
              </a:br>
              <a:r>
                <a:rPr lang="en-US" sz="6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400" dirty="0">
                  <a:solidFill>
                    <a:schemeClr val="bg1">
                      <a:lumMod val="50000"/>
                    </a:schemeClr>
                  </a:solidFill>
                  <a:latin typeface="Calibri" pitchFamily="34" charset="0"/>
                  <a:cs typeface="Calibri" panose="020F0502020204030204" pitchFamily="34" charset="0"/>
                </a:rPr>
              </a:br>
              <a:r>
                <a:rPr lang="en-US" sz="4400" dirty="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747200" y="39928800"/>
            <a:ext cx="5297435" cy="185928"/>
          </a:xfrm>
          <a:prstGeom prst="rect">
            <a:avLst/>
          </a:prstGeom>
        </p:spPr>
      </p:pic>
    </p:spTree>
    <p:extLst>
      <p:ext uri="{BB962C8B-B14F-4D97-AF65-F5344CB8AC3E}">
        <p14:creationId xmlns:p14="http://schemas.microsoft.com/office/powerpoint/2010/main" val="3452855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5" name="Rectangle 14"/>
          <p:cNvSpPr/>
          <p:nvPr userDrawn="1"/>
        </p:nvSpPr>
        <p:spPr>
          <a:xfrm>
            <a:off x="3950208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6" name="Rectangle 15"/>
          <p:cNvSpPr/>
          <p:nvPr userDrawn="1"/>
        </p:nvSpPr>
        <p:spPr>
          <a:xfrm>
            <a:off x="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7" name="Rectangle 16"/>
          <p:cNvSpPr/>
          <p:nvPr userDrawn="1"/>
        </p:nvSpPr>
        <p:spPr>
          <a:xfrm>
            <a:off x="0" y="0"/>
            <a:ext cx="40233600" cy="502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8" name="Rectangle 17"/>
          <p:cNvSpPr/>
          <p:nvPr userDrawn="1"/>
        </p:nvSpPr>
        <p:spPr>
          <a:xfrm>
            <a:off x="0" y="35204400"/>
            <a:ext cx="40233600" cy="5029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9" name="Instructions"/>
          <p:cNvSpPr/>
          <p:nvPr userDrawn="1"/>
        </p:nvSpPr>
        <p:spPr>
          <a:xfrm>
            <a:off x="-125730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535" tIns="209535" rIns="209535" bIns="20953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This poster template is 44” high by 44” wide. It can be used to print any poster with a 1:1 aspect ratio.</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Placeholders</a:t>
            </a:r>
            <a:r>
              <a:rPr sz="8800" dirty="0">
                <a:solidFill>
                  <a:srgbClr val="7F7F7F"/>
                </a:solidFill>
                <a:latin typeface="Calibri" pitchFamily="34" charset="0"/>
                <a:cs typeface="Calibri" panose="020F0502020204030204" pitchFamily="34" charset="0"/>
              </a:rPr>
              <a:t>:</a:t>
            </a:r>
          </a:p>
          <a:p>
            <a:pPr lvl="0">
              <a:spcBef>
                <a:spcPts val="0"/>
              </a:spcBef>
              <a:spcAft>
                <a:spcPts val="2200"/>
              </a:spcAft>
            </a:pPr>
            <a:r>
              <a:rPr sz="6000" dirty="0">
                <a:solidFill>
                  <a:srgbClr val="7F7F7F"/>
                </a:solidFill>
                <a:latin typeface="Calibri" pitchFamily="34" charset="0"/>
                <a:cs typeface="Calibri" panose="020F0502020204030204" pitchFamily="34" charset="0"/>
              </a:rPr>
              <a:t>The </a:t>
            </a:r>
            <a:r>
              <a:rPr lang="en-US" sz="6000" dirty="0">
                <a:solidFill>
                  <a:srgbClr val="7F7F7F"/>
                </a:solidFill>
                <a:latin typeface="Calibri" pitchFamily="34" charset="0"/>
                <a:cs typeface="Calibri" panose="020F0502020204030204" pitchFamily="34" charset="0"/>
              </a:rPr>
              <a:t>various elements included</a:t>
            </a:r>
            <a:r>
              <a:rPr sz="6000" dirty="0">
                <a:solidFill>
                  <a:srgbClr val="7F7F7F"/>
                </a:solidFill>
                <a:latin typeface="Calibri" pitchFamily="34" charset="0"/>
                <a:cs typeface="Calibri" panose="020F0502020204030204" pitchFamily="34" charset="0"/>
              </a:rPr>
              <a:t> in this </a:t>
            </a:r>
            <a:r>
              <a:rPr lang="en-US" sz="6000" dirty="0">
                <a:solidFill>
                  <a:srgbClr val="7F7F7F"/>
                </a:solidFill>
                <a:latin typeface="Calibri" pitchFamily="34" charset="0"/>
                <a:cs typeface="Calibri" panose="020F0502020204030204" pitchFamily="34" charset="0"/>
              </a:rPr>
              <a:t>poster are ones</a:t>
            </a:r>
            <a:r>
              <a:rPr lang="en-US" sz="6000" baseline="0" dirty="0">
                <a:solidFill>
                  <a:srgbClr val="7F7F7F"/>
                </a:solidFill>
                <a:latin typeface="Calibri" pitchFamily="34" charset="0"/>
                <a:cs typeface="Calibri" panose="020F0502020204030204" pitchFamily="34" charset="0"/>
              </a:rPr>
              <a:t> we often see in medical, research, and scientific posters.</a:t>
            </a:r>
            <a:r>
              <a:rPr sz="6000" dirty="0">
                <a:solidFill>
                  <a:srgbClr val="7F7F7F"/>
                </a:solidFill>
                <a:latin typeface="Calibri" pitchFamily="34" charset="0"/>
                <a:cs typeface="Calibri" panose="020F0502020204030204" pitchFamily="34" charset="0"/>
              </a:rPr>
              <a:t> </a:t>
            </a:r>
            <a:r>
              <a:rPr lang="en-US" sz="6000" dirty="0">
                <a:solidFill>
                  <a:srgbClr val="7F7F7F"/>
                </a:solidFill>
                <a:latin typeface="Calibri" pitchFamily="34" charset="0"/>
                <a:cs typeface="Calibri" panose="020F0502020204030204" pitchFamily="34" charset="0"/>
              </a:rPr>
              <a:t>Feel</a:t>
            </a:r>
            <a:r>
              <a:rPr lang="en-US" sz="60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Image</a:t>
            </a:r>
            <a:r>
              <a:rPr lang="en-US" sz="8800" baseline="0" dirty="0">
                <a:solidFill>
                  <a:srgbClr val="7F7F7F"/>
                </a:solidFill>
                <a:latin typeface="Calibri" pitchFamily="34" charset="0"/>
                <a:cs typeface="Calibri" panose="020F0502020204030204" pitchFamily="34" charset="0"/>
              </a:rPr>
              <a:t> Quality</a:t>
            </a:r>
            <a:r>
              <a:rPr lang="en-US" sz="8800" dirty="0">
                <a:solidFill>
                  <a:srgbClr val="7F7F7F"/>
                </a:solidFill>
                <a:latin typeface="Calibri" pitchFamily="34" charset="0"/>
                <a:cs typeface="Calibri" panose="020F0502020204030204" pitchFamily="34" charset="0"/>
              </a:rPr>
              <a:t>:</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a:solidFill>
                  <a:srgbClr val="7F7F7F"/>
                </a:solidFill>
                <a:latin typeface="Calibri" pitchFamily="34" charset="0"/>
                <a:cs typeface="Calibri" panose="020F0502020204030204" pitchFamily="34" charset="0"/>
              </a:rPr>
              <a:t>Insert, Picture</a:t>
            </a:r>
            <a:r>
              <a:rPr lang="en-US" sz="6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a:solidFill>
                  <a:srgbClr val="7F7F7F"/>
                </a:solidFill>
                <a:latin typeface="Calibri" pitchFamily="34" charset="0"/>
                <a:cs typeface="Calibri" panose="020F0502020204030204" pitchFamily="34" charset="0"/>
              </a:rPr>
              <a:t>150-200 pixels per inch in their final printed size</a:t>
            </a:r>
            <a:r>
              <a:rPr lang="en-US" sz="6000" dirty="0">
                <a:solidFill>
                  <a:srgbClr val="7F7F7F"/>
                </a:solidFill>
                <a:latin typeface="Calibri" pitchFamily="34" charset="0"/>
                <a:cs typeface="Calibri" panose="020F0502020204030204" pitchFamily="34" charset="0"/>
              </a:rPr>
              <a:t>. For instance, a 1600 x 1200 pixel</a:t>
            </a:r>
            <a:r>
              <a:rPr lang="en-US" sz="6000" baseline="0" dirty="0">
                <a:solidFill>
                  <a:srgbClr val="7F7F7F"/>
                </a:solidFill>
                <a:latin typeface="Calibri" pitchFamily="34" charset="0"/>
                <a:cs typeface="Calibri" panose="020F0502020204030204" pitchFamily="34" charset="0"/>
              </a:rPr>
              <a:t> photo will usually look fine up to </a:t>
            </a:r>
            <a:r>
              <a:rPr lang="en-US" sz="6000" dirty="0">
                <a:solidFill>
                  <a:srgbClr val="7F7F7F"/>
                </a:solidFill>
                <a:latin typeface="Calibri" pitchFamily="34" charset="0"/>
                <a:cs typeface="Calibri" panose="020F0502020204030204" pitchFamily="34" charset="0"/>
              </a:rPr>
              <a:t>8“-10” wide on your printed poster.</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00"/>
              </a:spcAft>
            </a:pPr>
            <a:br>
              <a:rPr lang="en-US" sz="4400" dirty="0">
                <a:solidFill>
                  <a:srgbClr val="7F7F7F"/>
                </a:solidFill>
                <a:latin typeface="Calibri" pitchFamily="34" charset="0"/>
                <a:cs typeface="Calibri" panose="020F0502020204030204" pitchFamily="34" charset="0"/>
              </a:rPr>
            </a:br>
            <a:r>
              <a:rPr lang="en-US" sz="4400" dirty="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41071800" y="0"/>
            <a:ext cx="11734800" cy="40233600"/>
            <a:chOff x="33832800" y="0"/>
            <a:chExt cx="12801600" cy="43891200"/>
          </a:xfrm>
        </p:grpSpPr>
        <p:sp>
          <p:nvSpPr>
            <p:cNvPr id="21"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Change</a:t>
              </a:r>
              <a:r>
                <a:rPr lang="en-US" sz="8800" baseline="0" dirty="0">
                  <a:solidFill>
                    <a:schemeClr val="bg1">
                      <a:lumMod val="50000"/>
                    </a:schemeClr>
                  </a:solidFill>
                  <a:latin typeface="Calibri" pitchFamily="34" charset="0"/>
                  <a:cs typeface="Calibri" panose="020F0502020204030204" pitchFamily="34" charset="0"/>
                </a:rPr>
                <a:t> Color Theme</a:t>
              </a:r>
              <a:r>
                <a:rPr lang="en-US" sz="8800" dirty="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a:solidFill>
                    <a:schemeClr val="bg1">
                      <a:lumMod val="50000"/>
                    </a:schemeClr>
                  </a:solidFill>
                  <a:latin typeface="Calibri" pitchFamily="34" charset="0"/>
                  <a:cs typeface="Calibri" panose="020F0502020204030204" pitchFamily="34" charset="0"/>
                </a:rPr>
                <a:t>Design</a:t>
              </a:r>
              <a:r>
                <a:rPr lang="en-US" sz="6000" baseline="0" dirty="0">
                  <a:solidFill>
                    <a:schemeClr val="bg1">
                      <a:lumMod val="50000"/>
                    </a:schemeClr>
                  </a:solidFill>
                  <a:latin typeface="Calibri" pitchFamily="34" charset="0"/>
                  <a:cs typeface="Calibri" panose="020F0502020204030204" pitchFamily="34" charset="0"/>
                </a:rPr>
                <a:t> tab, then select the </a:t>
              </a:r>
              <a:r>
                <a:rPr lang="en-US" sz="6000" b="1" baseline="0" dirty="0">
                  <a:solidFill>
                    <a:schemeClr val="bg1">
                      <a:lumMod val="50000"/>
                    </a:schemeClr>
                  </a:solidFill>
                  <a:latin typeface="Calibri" pitchFamily="34" charset="0"/>
                  <a:cs typeface="Calibri" panose="020F0502020204030204" pitchFamily="34" charset="0"/>
                </a:rPr>
                <a:t>Colors</a:t>
              </a:r>
              <a:r>
                <a:rPr lang="en-US" sz="6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Once your poster file is ready, visit</a:t>
              </a:r>
              <a:r>
                <a:rPr lang="en-US" sz="6000" baseline="0" dirty="0">
                  <a:solidFill>
                    <a:schemeClr val="bg1">
                      <a:lumMod val="50000"/>
                    </a:schemeClr>
                  </a:solidFill>
                  <a:latin typeface="Calibri" pitchFamily="34" charset="0"/>
                  <a:cs typeface="Calibri" panose="020F0502020204030204" pitchFamily="34" charset="0"/>
                </a:rPr>
                <a:t> </a:t>
              </a:r>
              <a:r>
                <a:rPr lang="en-US" sz="6000" b="1" baseline="0" dirty="0">
                  <a:solidFill>
                    <a:schemeClr val="bg1">
                      <a:lumMod val="50000"/>
                    </a:schemeClr>
                  </a:solidFill>
                  <a:latin typeface="Calibri" pitchFamily="34" charset="0"/>
                  <a:cs typeface="Calibri" panose="020F0502020204030204" pitchFamily="34" charset="0"/>
                </a:rPr>
                <a:t>www.genigraphics.com</a:t>
              </a:r>
              <a:r>
                <a:rPr lang="en-US" sz="6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a:solidFill>
                    <a:schemeClr val="bg1">
                      <a:lumMod val="50000"/>
                    </a:schemeClr>
                  </a:solidFill>
                  <a:latin typeface="Calibri" pitchFamily="34" charset="0"/>
                  <a:cs typeface="Calibri" panose="020F0502020204030204" pitchFamily="34" charset="0"/>
                </a:rPr>
                <a:t>US and Canada:  1-800-790-4001</a:t>
              </a:r>
              <a:br>
                <a:rPr lang="en-US" sz="6000" baseline="0" dirty="0">
                  <a:solidFill>
                    <a:schemeClr val="bg1">
                      <a:lumMod val="50000"/>
                    </a:schemeClr>
                  </a:solidFill>
                  <a:latin typeface="Calibri" pitchFamily="34" charset="0"/>
                  <a:cs typeface="Calibri" panose="020F0502020204030204" pitchFamily="34" charset="0"/>
                </a:rPr>
              </a:br>
              <a:r>
                <a:rPr lang="en-US" sz="6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400" dirty="0">
                  <a:solidFill>
                    <a:schemeClr val="bg1">
                      <a:lumMod val="50000"/>
                    </a:schemeClr>
                  </a:solidFill>
                  <a:latin typeface="Calibri" pitchFamily="34" charset="0"/>
                  <a:cs typeface="Calibri" panose="020F0502020204030204" pitchFamily="34" charset="0"/>
                </a:rPr>
              </a:br>
              <a:r>
                <a:rPr lang="en-US" sz="4400" dirty="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747200" y="39928800"/>
            <a:ext cx="5297435" cy="185928"/>
          </a:xfrm>
          <a:prstGeom prst="rect">
            <a:avLst/>
          </a:prstGeom>
        </p:spPr>
      </p:pic>
    </p:spTree>
    <p:extLst>
      <p:ext uri="{BB962C8B-B14F-4D97-AF65-F5344CB8AC3E}">
        <p14:creationId xmlns:p14="http://schemas.microsoft.com/office/powerpoint/2010/main" val="3987741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5" name="Rectangle 14"/>
          <p:cNvSpPr/>
          <p:nvPr userDrawn="1"/>
        </p:nvSpPr>
        <p:spPr>
          <a:xfrm>
            <a:off x="3950208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6" name="Rectangle 15"/>
          <p:cNvSpPr/>
          <p:nvPr userDrawn="1"/>
        </p:nvSpPr>
        <p:spPr>
          <a:xfrm>
            <a:off x="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7" name="Rectangle 16"/>
          <p:cNvSpPr/>
          <p:nvPr userDrawn="1"/>
        </p:nvSpPr>
        <p:spPr>
          <a:xfrm>
            <a:off x="0" y="0"/>
            <a:ext cx="40233600" cy="502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8" name="Rectangle 17"/>
          <p:cNvSpPr/>
          <p:nvPr userDrawn="1"/>
        </p:nvSpPr>
        <p:spPr>
          <a:xfrm>
            <a:off x="0" y="35204400"/>
            <a:ext cx="40233600" cy="5029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9" name="Instructions"/>
          <p:cNvSpPr/>
          <p:nvPr userDrawn="1"/>
        </p:nvSpPr>
        <p:spPr>
          <a:xfrm>
            <a:off x="-125730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535" tIns="209535" rIns="209535" bIns="20953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This poster template </a:t>
            </a:r>
            <a:r>
              <a:rPr lang="en-US" sz="6000">
                <a:solidFill>
                  <a:srgbClr val="7F7F7F"/>
                </a:solidFill>
                <a:latin typeface="Calibri" pitchFamily="34" charset="0"/>
                <a:cs typeface="Calibri" panose="020F0502020204030204" pitchFamily="34" charset="0"/>
              </a:rPr>
              <a:t>is 44” </a:t>
            </a:r>
            <a:r>
              <a:rPr lang="en-US" sz="6000" dirty="0">
                <a:solidFill>
                  <a:srgbClr val="7F7F7F"/>
                </a:solidFill>
                <a:latin typeface="Calibri" pitchFamily="34" charset="0"/>
                <a:cs typeface="Calibri" panose="020F0502020204030204" pitchFamily="34" charset="0"/>
              </a:rPr>
              <a:t>high </a:t>
            </a:r>
            <a:r>
              <a:rPr lang="en-US" sz="6000">
                <a:solidFill>
                  <a:srgbClr val="7F7F7F"/>
                </a:solidFill>
                <a:latin typeface="Calibri" pitchFamily="34" charset="0"/>
                <a:cs typeface="Calibri" panose="020F0502020204030204" pitchFamily="34" charset="0"/>
              </a:rPr>
              <a:t>by 44” </a:t>
            </a:r>
            <a:r>
              <a:rPr lang="en-US" sz="6000" dirty="0">
                <a:solidFill>
                  <a:srgbClr val="7F7F7F"/>
                </a:solidFill>
                <a:latin typeface="Calibri" pitchFamily="34" charset="0"/>
                <a:cs typeface="Calibri" panose="020F0502020204030204" pitchFamily="34" charset="0"/>
              </a:rPr>
              <a:t>wide. It can be used to print any poster with a 1:1 aspect ratio.</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Placeholders</a:t>
            </a:r>
            <a:r>
              <a:rPr sz="8800" dirty="0">
                <a:solidFill>
                  <a:srgbClr val="7F7F7F"/>
                </a:solidFill>
                <a:latin typeface="Calibri" pitchFamily="34" charset="0"/>
                <a:cs typeface="Calibri" panose="020F0502020204030204" pitchFamily="34" charset="0"/>
              </a:rPr>
              <a:t>:</a:t>
            </a:r>
          </a:p>
          <a:p>
            <a:pPr lvl="0">
              <a:spcBef>
                <a:spcPts val="0"/>
              </a:spcBef>
              <a:spcAft>
                <a:spcPts val="2200"/>
              </a:spcAft>
            </a:pPr>
            <a:r>
              <a:rPr sz="6000" dirty="0">
                <a:solidFill>
                  <a:srgbClr val="7F7F7F"/>
                </a:solidFill>
                <a:latin typeface="Calibri" pitchFamily="34" charset="0"/>
                <a:cs typeface="Calibri" panose="020F0502020204030204" pitchFamily="34" charset="0"/>
              </a:rPr>
              <a:t>The </a:t>
            </a:r>
            <a:r>
              <a:rPr lang="en-US" sz="6000" dirty="0">
                <a:solidFill>
                  <a:srgbClr val="7F7F7F"/>
                </a:solidFill>
                <a:latin typeface="Calibri" pitchFamily="34" charset="0"/>
                <a:cs typeface="Calibri" panose="020F0502020204030204" pitchFamily="34" charset="0"/>
              </a:rPr>
              <a:t>various elements included</a:t>
            </a:r>
            <a:r>
              <a:rPr sz="6000" dirty="0">
                <a:solidFill>
                  <a:srgbClr val="7F7F7F"/>
                </a:solidFill>
                <a:latin typeface="Calibri" pitchFamily="34" charset="0"/>
                <a:cs typeface="Calibri" panose="020F0502020204030204" pitchFamily="34" charset="0"/>
              </a:rPr>
              <a:t> in this </a:t>
            </a:r>
            <a:r>
              <a:rPr lang="en-US" sz="6000" dirty="0">
                <a:solidFill>
                  <a:srgbClr val="7F7F7F"/>
                </a:solidFill>
                <a:latin typeface="Calibri" pitchFamily="34" charset="0"/>
                <a:cs typeface="Calibri" panose="020F0502020204030204" pitchFamily="34" charset="0"/>
              </a:rPr>
              <a:t>poster are ones</a:t>
            </a:r>
            <a:r>
              <a:rPr lang="en-US" sz="6000" baseline="0" dirty="0">
                <a:solidFill>
                  <a:srgbClr val="7F7F7F"/>
                </a:solidFill>
                <a:latin typeface="Calibri" pitchFamily="34" charset="0"/>
                <a:cs typeface="Calibri" panose="020F0502020204030204" pitchFamily="34" charset="0"/>
              </a:rPr>
              <a:t> we often see in medical, research, and scientific posters.</a:t>
            </a:r>
            <a:r>
              <a:rPr sz="6000" dirty="0">
                <a:solidFill>
                  <a:srgbClr val="7F7F7F"/>
                </a:solidFill>
                <a:latin typeface="Calibri" pitchFamily="34" charset="0"/>
                <a:cs typeface="Calibri" panose="020F0502020204030204" pitchFamily="34" charset="0"/>
              </a:rPr>
              <a:t> </a:t>
            </a:r>
            <a:r>
              <a:rPr lang="en-US" sz="6000" dirty="0">
                <a:solidFill>
                  <a:srgbClr val="7F7F7F"/>
                </a:solidFill>
                <a:latin typeface="Calibri" pitchFamily="34" charset="0"/>
                <a:cs typeface="Calibri" panose="020F0502020204030204" pitchFamily="34" charset="0"/>
              </a:rPr>
              <a:t>Feel</a:t>
            </a:r>
            <a:r>
              <a:rPr lang="en-US" sz="60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Image</a:t>
            </a:r>
            <a:r>
              <a:rPr lang="en-US" sz="8800" baseline="0" dirty="0">
                <a:solidFill>
                  <a:srgbClr val="7F7F7F"/>
                </a:solidFill>
                <a:latin typeface="Calibri" pitchFamily="34" charset="0"/>
                <a:cs typeface="Calibri" panose="020F0502020204030204" pitchFamily="34" charset="0"/>
              </a:rPr>
              <a:t> Quality</a:t>
            </a:r>
            <a:r>
              <a:rPr lang="en-US" sz="8800" dirty="0">
                <a:solidFill>
                  <a:srgbClr val="7F7F7F"/>
                </a:solidFill>
                <a:latin typeface="Calibri" pitchFamily="34" charset="0"/>
                <a:cs typeface="Calibri" panose="020F0502020204030204" pitchFamily="34" charset="0"/>
              </a:rPr>
              <a:t>:</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a:solidFill>
                  <a:srgbClr val="7F7F7F"/>
                </a:solidFill>
                <a:latin typeface="Calibri" pitchFamily="34" charset="0"/>
                <a:cs typeface="Calibri" panose="020F0502020204030204" pitchFamily="34" charset="0"/>
              </a:rPr>
              <a:t>Insert, Picture</a:t>
            </a:r>
            <a:r>
              <a:rPr lang="en-US" sz="6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a:solidFill>
                  <a:srgbClr val="7F7F7F"/>
                </a:solidFill>
                <a:latin typeface="Calibri" pitchFamily="34" charset="0"/>
                <a:cs typeface="Calibri" panose="020F0502020204030204" pitchFamily="34" charset="0"/>
              </a:rPr>
              <a:t>150-200 pixels per inch in their final printed size</a:t>
            </a:r>
            <a:r>
              <a:rPr lang="en-US" sz="6000" dirty="0">
                <a:solidFill>
                  <a:srgbClr val="7F7F7F"/>
                </a:solidFill>
                <a:latin typeface="Calibri" pitchFamily="34" charset="0"/>
                <a:cs typeface="Calibri" panose="020F0502020204030204" pitchFamily="34" charset="0"/>
              </a:rPr>
              <a:t>. For instance, a 1600 x 1200 pixel</a:t>
            </a:r>
            <a:r>
              <a:rPr lang="en-US" sz="6000" baseline="0" dirty="0">
                <a:solidFill>
                  <a:srgbClr val="7F7F7F"/>
                </a:solidFill>
                <a:latin typeface="Calibri" pitchFamily="34" charset="0"/>
                <a:cs typeface="Calibri" panose="020F0502020204030204" pitchFamily="34" charset="0"/>
              </a:rPr>
              <a:t> photo will usually look fine up to </a:t>
            </a:r>
            <a:r>
              <a:rPr lang="en-US" sz="6000" dirty="0">
                <a:solidFill>
                  <a:srgbClr val="7F7F7F"/>
                </a:solidFill>
                <a:latin typeface="Calibri" pitchFamily="34" charset="0"/>
                <a:cs typeface="Calibri" panose="020F0502020204030204" pitchFamily="34" charset="0"/>
              </a:rPr>
              <a:t>8“-10” wide on your printed poster.</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00"/>
              </a:spcAft>
            </a:pPr>
            <a:br>
              <a:rPr lang="en-US" sz="4400" dirty="0">
                <a:solidFill>
                  <a:srgbClr val="7F7F7F"/>
                </a:solidFill>
                <a:latin typeface="Calibri" pitchFamily="34" charset="0"/>
                <a:cs typeface="Calibri" panose="020F0502020204030204" pitchFamily="34" charset="0"/>
              </a:rPr>
            </a:br>
            <a:r>
              <a:rPr lang="en-US" sz="4400" dirty="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41071800" y="0"/>
            <a:ext cx="11734800" cy="40233600"/>
            <a:chOff x="33832800" y="0"/>
            <a:chExt cx="12801600" cy="43891200"/>
          </a:xfrm>
        </p:grpSpPr>
        <p:sp>
          <p:nvSpPr>
            <p:cNvPr id="21"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Change</a:t>
              </a:r>
              <a:r>
                <a:rPr lang="en-US" sz="8800" baseline="0" dirty="0">
                  <a:solidFill>
                    <a:schemeClr val="bg1">
                      <a:lumMod val="50000"/>
                    </a:schemeClr>
                  </a:solidFill>
                  <a:latin typeface="Calibri" pitchFamily="34" charset="0"/>
                  <a:cs typeface="Calibri" panose="020F0502020204030204" pitchFamily="34" charset="0"/>
                </a:rPr>
                <a:t> Color Theme</a:t>
              </a:r>
              <a:r>
                <a:rPr lang="en-US" sz="8800" dirty="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a:solidFill>
                    <a:schemeClr val="bg1">
                      <a:lumMod val="50000"/>
                    </a:schemeClr>
                  </a:solidFill>
                  <a:latin typeface="Calibri" pitchFamily="34" charset="0"/>
                  <a:cs typeface="Calibri" panose="020F0502020204030204" pitchFamily="34" charset="0"/>
                </a:rPr>
                <a:t>Design</a:t>
              </a:r>
              <a:r>
                <a:rPr lang="en-US" sz="6000" baseline="0" dirty="0">
                  <a:solidFill>
                    <a:schemeClr val="bg1">
                      <a:lumMod val="50000"/>
                    </a:schemeClr>
                  </a:solidFill>
                  <a:latin typeface="Calibri" pitchFamily="34" charset="0"/>
                  <a:cs typeface="Calibri" panose="020F0502020204030204" pitchFamily="34" charset="0"/>
                </a:rPr>
                <a:t> tab, then select the </a:t>
              </a:r>
              <a:r>
                <a:rPr lang="en-US" sz="6000" b="1" baseline="0" dirty="0">
                  <a:solidFill>
                    <a:schemeClr val="bg1">
                      <a:lumMod val="50000"/>
                    </a:schemeClr>
                  </a:solidFill>
                  <a:latin typeface="Calibri" pitchFamily="34" charset="0"/>
                  <a:cs typeface="Calibri" panose="020F0502020204030204" pitchFamily="34" charset="0"/>
                </a:rPr>
                <a:t>Colors</a:t>
              </a:r>
              <a:r>
                <a:rPr lang="en-US" sz="6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Once your poster file is ready, visit</a:t>
              </a:r>
              <a:r>
                <a:rPr lang="en-US" sz="6000" baseline="0" dirty="0">
                  <a:solidFill>
                    <a:schemeClr val="bg1">
                      <a:lumMod val="50000"/>
                    </a:schemeClr>
                  </a:solidFill>
                  <a:latin typeface="Calibri" pitchFamily="34" charset="0"/>
                  <a:cs typeface="Calibri" panose="020F0502020204030204" pitchFamily="34" charset="0"/>
                </a:rPr>
                <a:t> </a:t>
              </a:r>
              <a:r>
                <a:rPr lang="en-US" sz="6000" b="1" baseline="0" dirty="0">
                  <a:solidFill>
                    <a:schemeClr val="bg1">
                      <a:lumMod val="50000"/>
                    </a:schemeClr>
                  </a:solidFill>
                  <a:latin typeface="Calibri" pitchFamily="34" charset="0"/>
                  <a:cs typeface="Calibri" panose="020F0502020204030204" pitchFamily="34" charset="0"/>
                </a:rPr>
                <a:t>www.genigraphics.com</a:t>
              </a:r>
              <a:r>
                <a:rPr lang="en-US" sz="6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a:solidFill>
                    <a:schemeClr val="bg1">
                      <a:lumMod val="50000"/>
                    </a:schemeClr>
                  </a:solidFill>
                  <a:latin typeface="Calibri" pitchFamily="34" charset="0"/>
                  <a:cs typeface="Calibri" panose="020F0502020204030204" pitchFamily="34" charset="0"/>
                </a:rPr>
                <a:t>US and Canada:  1-800-790-4001</a:t>
              </a:r>
              <a:br>
                <a:rPr lang="en-US" sz="6000" baseline="0" dirty="0">
                  <a:solidFill>
                    <a:schemeClr val="bg1">
                      <a:lumMod val="50000"/>
                    </a:schemeClr>
                  </a:solidFill>
                  <a:latin typeface="Calibri" pitchFamily="34" charset="0"/>
                  <a:cs typeface="Calibri" panose="020F0502020204030204" pitchFamily="34" charset="0"/>
                </a:rPr>
              </a:br>
              <a:r>
                <a:rPr lang="en-US" sz="6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400" dirty="0">
                  <a:solidFill>
                    <a:schemeClr val="bg1">
                      <a:lumMod val="50000"/>
                    </a:schemeClr>
                  </a:solidFill>
                  <a:latin typeface="Calibri" pitchFamily="34" charset="0"/>
                  <a:cs typeface="Calibri" panose="020F0502020204030204" pitchFamily="34" charset="0"/>
                </a:rPr>
              </a:br>
              <a:r>
                <a:rPr lang="en-US" sz="4400" dirty="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747200" y="39928800"/>
            <a:ext cx="5297435" cy="185928"/>
          </a:xfrm>
          <a:prstGeom prst="rect">
            <a:avLst/>
          </a:prstGeom>
        </p:spPr>
      </p:pic>
    </p:spTree>
    <p:extLst>
      <p:ext uri="{BB962C8B-B14F-4D97-AF65-F5344CB8AC3E}">
        <p14:creationId xmlns:p14="http://schemas.microsoft.com/office/powerpoint/2010/main" val="1295166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42000"/>
          </a:schemeClr>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390E7C8-7FF9-4C9C-8025-3CCF1F580193}"/>
              </a:ext>
            </a:extLst>
          </p:cNvPr>
          <p:cNvSpPr>
            <a:spLocks noGrp="1"/>
          </p:cNvSpPr>
          <p:nvPr>
            <p:ph type="dt" sz="half" idx="2"/>
          </p:nvPr>
        </p:nvSpPr>
        <p:spPr>
          <a:xfrm>
            <a:off x="2766060" y="37290589"/>
            <a:ext cx="9052560" cy="2142067"/>
          </a:xfrm>
          <a:prstGeom prst="rect">
            <a:avLst/>
          </a:prstGeom>
        </p:spPr>
        <p:txBody>
          <a:bodyPr vert="horz" lIns="91440" tIns="45720" rIns="91440" bIns="45720" rtlCol="0" anchor="ctr"/>
          <a:lstStyle>
            <a:lvl1pPr algn="l">
              <a:defRPr sz="3960">
                <a:solidFill>
                  <a:schemeClr val="tx1">
                    <a:tint val="75000"/>
                  </a:schemeClr>
                </a:solidFill>
              </a:defRPr>
            </a:lvl1pPr>
          </a:lstStyle>
          <a:p>
            <a:fld id="{985D6BDF-9D0E-4E2B-85B8-D8F4790360C9}" type="datetimeFigureOut">
              <a:rPr lang="en-US" smtClean="0"/>
              <a:t>12/6/2021</a:t>
            </a:fld>
            <a:endParaRPr lang="en-US" dirty="0"/>
          </a:p>
        </p:txBody>
      </p:sp>
      <p:sp>
        <p:nvSpPr>
          <p:cNvPr id="5" name="Footer Placeholder 4">
            <a:extLst>
              <a:ext uri="{FF2B5EF4-FFF2-40B4-BE49-F238E27FC236}">
                <a16:creationId xmlns:a16="http://schemas.microsoft.com/office/drawing/2014/main" id="{FAC26B8D-9A00-4784-BBA0-627D012CA801}"/>
              </a:ext>
            </a:extLst>
          </p:cNvPr>
          <p:cNvSpPr>
            <a:spLocks noGrp="1"/>
          </p:cNvSpPr>
          <p:nvPr>
            <p:ph type="ftr" sz="quarter" idx="3"/>
          </p:nvPr>
        </p:nvSpPr>
        <p:spPr>
          <a:xfrm>
            <a:off x="13327380" y="37290589"/>
            <a:ext cx="13578840" cy="2142067"/>
          </a:xfrm>
          <a:prstGeom prst="rect">
            <a:avLst/>
          </a:prstGeom>
        </p:spPr>
        <p:txBody>
          <a:bodyPr vert="horz" lIns="91440" tIns="45720" rIns="91440" bIns="45720" rtlCol="0" anchor="ctr"/>
          <a:lstStyle>
            <a:lvl1pPr algn="ctr">
              <a:defRPr sz="396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6772DF0-F4C0-44E8-9F72-FFC4534F3346}"/>
              </a:ext>
            </a:extLst>
          </p:cNvPr>
          <p:cNvSpPr>
            <a:spLocks noGrp="1"/>
          </p:cNvSpPr>
          <p:nvPr>
            <p:ph type="sldNum" sz="quarter" idx="4"/>
          </p:nvPr>
        </p:nvSpPr>
        <p:spPr>
          <a:xfrm>
            <a:off x="28414980" y="37290589"/>
            <a:ext cx="9052560" cy="2142067"/>
          </a:xfrm>
          <a:prstGeom prst="rect">
            <a:avLst/>
          </a:prstGeom>
        </p:spPr>
        <p:txBody>
          <a:bodyPr vert="horz" lIns="91440" tIns="45720" rIns="91440" bIns="45720" rtlCol="0" anchor="ctr"/>
          <a:lstStyle>
            <a:lvl1pPr algn="r">
              <a:defRPr sz="3960">
                <a:solidFill>
                  <a:schemeClr val="tx1">
                    <a:tint val="75000"/>
                  </a:schemeClr>
                </a:solidFill>
              </a:defRPr>
            </a:lvl1pPr>
          </a:lstStyle>
          <a:p>
            <a:fld id="{FBB075EA-769C-4ECD-B48E-D6FCDC24F876}" type="slidenum">
              <a:rPr lang="en-US" smtClean="0"/>
              <a:t>‹#›</a:t>
            </a:fld>
            <a:endParaRPr lang="en-US" dirty="0"/>
          </a:p>
        </p:txBody>
      </p:sp>
      <p:sp>
        <p:nvSpPr>
          <p:cNvPr id="7" name="Rectangle 6">
            <a:extLst>
              <a:ext uri="{FF2B5EF4-FFF2-40B4-BE49-F238E27FC236}">
                <a16:creationId xmlns:a16="http://schemas.microsoft.com/office/drawing/2014/main" id="{60A68064-2507-404D-9A81-C74102816DA2}"/>
              </a:ext>
            </a:extLst>
          </p:cNvPr>
          <p:cNvSpPr/>
          <p:nvPr userDrawn="1"/>
        </p:nvSpPr>
        <p:spPr>
          <a:xfrm>
            <a:off x="3950208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8" name="Rectangle 7">
            <a:extLst>
              <a:ext uri="{FF2B5EF4-FFF2-40B4-BE49-F238E27FC236}">
                <a16:creationId xmlns:a16="http://schemas.microsoft.com/office/drawing/2014/main" id="{9BC1B367-8F2F-42F1-A4C8-AE84FEE963AF}"/>
              </a:ext>
            </a:extLst>
          </p:cNvPr>
          <p:cNvSpPr/>
          <p:nvPr userDrawn="1"/>
        </p:nvSpPr>
        <p:spPr>
          <a:xfrm>
            <a:off x="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9" name="Rectangle 8">
            <a:extLst>
              <a:ext uri="{FF2B5EF4-FFF2-40B4-BE49-F238E27FC236}">
                <a16:creationId xmlns:a16="http://schemas.microsoft.com/office/drawing/2014/main" id="{24BECD53-E316-4532-9861-F6665E7410FA}"/>
              </a:ext>
            </a:extLst>
          </p:cNvPr>
          <p:cNvSpPr/>
          <p:nvPr userDrawn="1"/>
        </p:nvSpPr>
        <p:spPr>
          <a:xfrm>
            <a:off x="0" y="0"/>
            <a:ext cx="40233600" cy="502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0" name="Rectangle 9">
            <a:extLst>
              <a:ext uri="{FF2B5EF4-FFF2-40B4-BE49-F238E27FC236}">
                <a16:creationId xmlns:a16="http://schemas.microsoft.com/office/drawing/2014/main" id="{55B4DCB2-0C83-4D58-A9D4-17DE7CB53F43}"/>
              </a:ext>
            </a:extLst>
          </p:cNvPr>
          <p:cNvSpPr/>
          <p:nvPr userDrawn="1"/>
        </p:nvSpPr>
        <p:spPr>
          <a:xfrm>
            <a:off x="0" y="35204400"/>
            <a:ext cx="40233600" cy="5029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pic>
        <p:nvPicPr>
          <p:cNvPr id="11" name="Picture 10">
            <a:extLst>
              <a:ext uri="{FF2B5EF4-FFF2-40B4-BE49-F238E27FC236}">
                <a16:creationId xmlns:a16="http://schemas.microsoft.com/office/drawing/2014/main" id="{21DCC2F1-7340-4D10-8817-A617B838FDC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747200" y="39928800"/>
            <a:ext cx="5297435" cy="185928"/>
          </a:xfrm>
          <a:prstGeom prst="rect">
            <a:avLst/>
          </a:prstGeom>
        </p:spPr>
      </p:pic>
    </p:spTree>
    <p:extLst>
      <p:ext uri="{BB962C8B-B14F-4D97-AF65-F5344CB8AC3E}">
        <p14:creationId xmlns:p14="http://schemas.microsoft.com/office/powerpoint/2010/main" val="3000165996"/>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3017520" rtl="0" eaLnBrk="1" latinLnBrk="0" hangingPunct="1">
        <a:lnSpc>
          <a:spcPct val="90000"/>
        </a:lnSpc>
        <a:spcBef>
          <a:spcPct val="0"/>
        </a:spcBef>
        <a:buNone/>
        <a:defRPr sz="14520" kern="1200">
          <a:solidFill>
            <a:schemeClr val="tx1"/>
          </a:solidFill>
          <a:latin typeface="+mj-lt"/>
          <a:ea typeface="+mj-ea"/>
          <a:cs typeface="+mj-cs"/>
        </a:defRPr>
      </a:lvl1pPr>
    </p:titleStyle>
    <p:bodyStyle>
      <a:lvl1pPr marL="754380" indent="-754380" algn="l" defTabSz="3017520" rtl="0" eaLnBrk="1" latinLnBrk="0" hangingPunct="1">
        <a:lnSpc>
          <a:spcPct val="90000"/>
        </a:lnSpc>
        <a:spcBef>
          <a:spcPts val="3300"/>
        </a:spcBef>
        <a:buFont typeface="Arial" panose="020B0604020202020204" pitchFamily="34" charset="0"/>
        <a:buChar char="•"/>
        <a:defRPr sz="9240" kern="1200">
          <a:solidFill>
            <a:schemeClr val="tx1"/>
          </a:solidFill>
          <a:latin typeface="+mn-lt"/>
          <a:ea typeface="+mn-ea"/>
          <a:cs typeface="+mn-cs"/>
        </a:defRPr>
      </a:lvl1pPr>
      <a:lvl2pPr marL="2263140" indent="-754380" algn="l" defTabSz="3017520" rtl="0" eaLnBrk="1" latinLnBrk="0" hangingPunct="1">
        <a:lnSpc>
          <a:spcPct val="90000"/>
        </a:lnSpc>
        <a:spcBef>
          <a:spcPts val="1650"/>
        </a:spcBef>
        <a:buFont typeface="Arial" panose="020B0604020202020204" pitchFamily="34" charset="0"/>
        <a:buChar char="•"/>
        <a:defRPr sz="7920" kern="1200">
          <a:solidFill>
            <a:schemeClr val="tx1"/>
          </a:solidFill>
          <a:latin typeface="+mn-lt"/>
          <a:ea typeface="+mn-ea"/>
          <a:cs typeface="+mn-cs"/>
        </a:defRPr>
      </a:lvl2pPr>
      <a:lvl3pPr marL="3771900" indent="-754380" algn="l" defTabSz="3017520" rtl="0" eaLnBrk="1" latinLnBrk="0" hangingPunct="1">
        <a:lnSpc>
          <a:spcPct val="90000"/>
        </a:lnSpc>
        <a:spcBef>
          <a:spcPts val="1650"/>
        </a:spcBef>
        <a:buFont typeface="Arial" panose="020B0604020202020204" pitchFamily="34" charset="0"/>
        <a:buChar char="•"/>
        <a:defRPr sz="6600" kern="1200">
          <a:solidFill>
            <a:schemeClr val="tx1"/>
          </a:solidFill>
          <a:latin typeface="+mn-lt"/>
          <a:ea typeface="+mn-ea"/>
          <a:cs typeface="+mn-cs"/>
        </a:defRPr>
      </a:lvl3pPr>
      <a:lvl4pPr marL="52806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4pPr>
      <a:lvl5pPr marL="678942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5pPr>
      <a:lvl6pPr marL="829818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6pPr>
      <a:lvl7pPr marL="980694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7pPr>
      <a:lvl8pPr marL="1131570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8pPr>
      <a:lvl9pPr marL="128244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9pPr>
    </p:bodyStyle>
    <p:otherStyle>
      <a:defPPr>
        <a:defRPr lang="en-US"/>
      </a:defPPr>
      <a:lvl1pPr marL="0" algn="l" defTabSz="3017520" rtl="0" eaLnBrk="1" latinLnBrk="0" hangingPunct="1">
        <a:defRPr sz="5940" kern="1200">
          <a:solidFill>
            <a:schemeClr val="tx1"/>
          </a:solidFill>
          <a:latin typeface="+mn-lt"/>
          <a:ea typeface="+mn-ea"/>
          <a:cs typeface="+mn-cs"/>
        </a:defRPr>
      </a:lvl1pPr>
      <a:lvl2pPr marL="1508760" algn="l" defTabSz="3017520" rtl="0" eaLnBrk="1" latinLnBrk="0" hangingPunct="1">
        <a:defRPr sz="5940" kern="1200">
          <a:solidFill>
            <a:schemeClr val="tx1"/>
          </a:solidFill>
          <a:latin typeface="+mn-lt"/>
          <a:ea typeface="+mn-ea"/>
          <a:cs typeface="+mn-cs"/>
        </a:defRPr>
      </a:lvl2pPr>
      <a:lvl3pPr marL="3017520" algn="l" defTabSz="3017520" rtl="0" eaLnBrk="1" latinLnBrk="0" hangingPunct="1">
        <a:defRPr sz="5940" kern="1200">
          <a:solidFill>
            <a:schemeClr val="tx1"/>
          </a:solidFill>
          <a:latin typeface="+mn-lt"/>
          <a:ea typeface="+mn-ea"/>
          <a:cs typeface="+mn-cs"/>
        </a:defRPr>
      </a:lvl3pPr>
      <a:lvl4pPr marL="4526280" algn="l" defTabSz="3017520" rtl="0" eaLnBrk="1" latinLnBrk="0" hangingPunct="1">
        <a:defRPr sz="5940" kern="1200">
          <a:solidFill>
            <a:schemeClr val="tx1"/>
          </a:solidFill>
          <a:latin typeface="+mn-lt"/>
          <a:ea typeface="+mn-ea"/>
          <a:cs typeface="+mn-cs"/>
        </a:defRPr>
      </a:lvl4pPr>
      <a:lvl5pPr marL="6035040" algn="l" defTabSz="3017520" rtl="0" eaLnBrk="1" latinLnBrk="0" hangingPunct="1">
        <a:defRPr sz="5940" kern="1200">
          <a:solidFill>
            <a:schemeClr val="tx1"/>
          </a:solidFill>
          <a:latin typeface="+mn-lt"/>
          <a:ea typeface="+mn-ea"/>
          <a:cs typeface="+mn-cs"/>
        </a:defRPr>
      </a:lvl5pPr>
      <a:lvl6pPr marL="7543800" algn="l" defTabSz="3017520" rtl="0" eaLnBrk="1" latinLnBrk="0" hangingPunct="1">
        <a:defRPr sz="5940" kern="1200">
          <a:solidFill>
            <a:schemeClr val="tx1"/>
          </a:solidFill>
          <a:latin typeface="+mn-lt"/>
          <a:ea typeface="+mn-ea"/>
          <a:cs typeface="+mn-cs"/>
        </a:defRPr>
      </a:lvl6pPr>
      <a:lvl7pPr marL="9052560" algn="l" defTabSz="3017520" rtl="0" eaLnBrk="1" latinLnBrk="0" hangingPunct="1">
        <a:defRPr sz="5940" kern="1200">
          <a:solidFill>
            <a:schemeClr val="tx1"/>
          </a:solidFill>
          <a:latin typeface="+mn-lt"/>
          <a:ea typeface="+mn-ea"/>
          <a:cs typeface="+mn-cs"/>
        </a:defRPr>
      </a:lvl7pPr>
      <a:lvl8pPr marL="10561320" algn="l" defTabSz="3017520" rtl="0" eaLnBrk="1" latinLnBrk="0" hangingPunct="1">
        <a:defRPr sz="5940" kern="1200">
          <a:solidFill>
            <a:schemeClr val="tx1"/>
          </a:solidFill>
          <a:latin typeface="+mn-lt"/>
          <a:ea typeface="+mn-ea"/>
          <a:cs typeface="+mn-cs"/>
        </a:defRPr>
      </a:lvl8pPr>
      <a:lvl9pPr marL="12070080" algn="l" defTabSz="3017520" rtl="0" eaLnBrk="1" latinLnBrk="0" hangingPunct="1">
        <a:defRPr sz="594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390E7C8-7FF9-4C9C-8025-3CCF1F580193}"/>
              </a:ext>
            </a:extLst>
          </p:cNvPr>
          <p:cNvSpPr>
            <a:spLocks noGrp="1"/>
          </p:cNvSpPr>
          <p:nvPr>
            <p:ph type="dt" sz="half" idx="2"/>
          </p:nvPr>
        </p:nvSpPr>
        <p:spPr>
          <a:xfrm>
            <a:off x="2766060" y="37290589"/>
            <a:ext cx="9052560" cy="2142067"/>
          </a:xfrm>
          <a:prstGeom prst="rect">
            <a:avLst/>
          </a:prstGeom>
        </p:spPr>
        <p:txBody>
          <a:bodyPr vert="horz" lIns="91440" tIns="45720" rIns="91440" bIns="45720" rtlCol="0" anchor="ctr"/>
          <a:lstStyle>
            <a:lvl1pPr algn="l">
              <a:defRPr sz="3960">
                <a:solidFill>
                  <a:schemeClr val="tx1">
                    <a:tint val="75000"/>
                  </a:schemeClr>
                </a:solidFill>
              </a:defRPr>
            </a:lvl1pPr>
          </a:lstStyle>
          <a:p>
            <a:fld id="{985D6BDF-9D0E-4E2B-85B8-D8F4790360C9}" type="datetimeFigureOut">
              <a:rPr lang="en-US" smtClean="0"/>
              <a:t>12/6/2021</a:t>
            </a:fld>
            <a:endParaRPr lang="en-US" dirty="0"/>
          </a:p>
        </p:txBody>
      </p:sp>
      <p:sp>
        <p:nvSpPr>
          <p:cNvPr id="5" name="Footer Placeholder 4">
            <a:extLst>
              <a:ext uri="{FF2B5EF4-FFF2-40B4-BE49-F238E27FC236}">
                <a16:creationId xmlns:a16="http://schemas.microsoft.com/office/drawing/2014/main" id="{FAC26B8D-9A00-4784-BBA0-627D012CA801}"/>
              </a:ext>
            </a:extLst>
          </p:cNvPr>
          <p:cNvSpPr>
            <a:spLocks noGrp="1"/>
          </p:cNvSpPr>
          <p:nvPr>
            <p:ph type="ftr" sz="quarter" idx="3"/>
          </p:nvPr>
        </p:nvSpPr>
        <p:spPr>
          <a:xfrm>
            <a:off x="13327380" y="37290589"/>
            <a:ext cx="13578840" cy="2142067"/>
          </a:xfrm>
          <a:prstGeom prst="rect">
            <a:avLst/>
          </a:prstGeom>
        </p:spPr>
        <p:txBody>
          <a:bodyPr vert="horz" lIns="91440" tIns="45720" rIns="91440" bIns="45720" rtlCol="0" anchor="ctr"/>
          <a:lstStyle>
            <a:lvl1pPr algn="ctr">
              <a:defRPr sz="396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6772DF0-F4C0-44E8-9F72-FFC4534F3346}"/>
              </a:ext>
            </a:extLst>
          </p:cNvPr>
          <p:cNvSpPr>
            <a:spLocks noGrp="1"/>
          </p:cNvSpPr>
          <p:nvPr>
            <p:ph type="sldNum" sz="quarter" idx="4"/>
          </p:nvPr>
        </p:nvSpPr>
        <p:spPr>
          <a:xfrm>
            <a:off x="28414980" y="37290589"/>
            <a:ext cx="9052560" cy="2142067"/>
          </a:xfrm>
          <a:prstGeom prst="rect">
            <a:avLst/>
          </a:prstGeom>
        </p:spPr>
        <p:txBody>
          <a:bodyPr vert="horz" lIns="91440" tIns="45720" rIns="91440" bIns="45720" rtlCol="0" anchor="ctr"/>
          <a:lstStyle>
            <a:lvl1pPr algn="r">
              <a:defRPr sz="3960">
                <a:solidFill>
                  <a:schemeClr val="tx1">
                    <a:tint val="75000"/>
                  </a:schemeClr>
                </a:solidFill>
              </a:defRPr>
            </a:lvl1pPr>
          </a:lstStyle>
          <a:p>
            <a:fld id="{FBB075EA-769C-4ECD-B48E-D6FCDC24F876}" type="slidenum">
              <a:rPr lang="en-US" smtClean="0"/>
              <a:t>‹#›</a:t>
            </a:fld>
            <a:endParaRPr lang="en-US" dirty="0"/>
          </a:p>
        </p:txBody>
      </p:sp>
      <p:sp>
        <p:nvSpPr>
          <p:cNvPr id="7" name="Rectangle 6">
            <a:extLst>
              <a:ext uri="{FF2B5EF4-FFF2-40B4-BE49-F238E27FC236}">
                <a16:creationId xmlns:a16="http://schemas.microsoft.com/office/drawing/2014/main" id="{60A68064-2507-404D-9A81-C74102816DA2}"/>
              </a:ext>
            </a:extLst>
          </p:cNvPr>
          <p:cNvSpPr/>
          <p:nvPr userDrawn="1"/>
        </p:nvSpPr>
        <p:spPr>
          <a:xfrm>
            <a:off x="3950208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8" name="Rectangle 7">
            <a:extLst>
              <a:ext uri="{FF2B5EF4-FFF2-40B4-BE49-F238E27FC236}">
                <a16:creationId xmlns:a16="http://schemas.microsoft.com/office/drawing/2014/main" id="{9BC1B367-8F2F-42F1-A4C8-AE84FEE963AF}"/>
              </a:ext>
            </a:extLst>
          </p:cNvPr>
          <p:cNvSpPr/>
          <p:nvPr userDrawn="1"/>
        </p:nvSpPr>
        <p:spPr>
          <a:xfrm>
            <a:off x="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9" name="Rectangle 8">
            <a:extLst>
              <a:ext uri="{FF2B5EF4-FFF2-40B4-BE49-F238E27FC236}">
                <a16:creationId xmlns:a16="http://schemas.microsoft.com/office/drawing/2014/main" id="{24BECD53-E316-4532-9861-F6665E7410FA}"/>
              </a:ext>
            </a:extLst>
          </p:cNvPr>
          <p:cNvSpPr/>
          <p:nvPr userDrawn="1"/>
        </p:nvSpPr>
        <p:spPr>
          <a:xfrm>
            <a:off x="0" y="0"/>
            <a:ext cx="40233600" cy="502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0" name="Rectangle 9">
            <a:extLst>
              <a:ext uri="{FF2B5EF4-FFF2-40B4-BE49-F238E27FC236}">
                <a16:creationId xmlns:a16="http://schemas.microsoft.com/office/drawing/2014/main" id="{55B4DCB2-0C83-4D58-A9D4-17DE7CB53F43}"/>
              </a:ext>
            </a:extLst>
          </p:cNvPr>
          <p:cNvSpPr/>
          <p:nvPr userDrawn="1"/>
        </p:nvSpPr>
        <p:spPr>
          <a:xfrm>
            <a:off x="0" y="35204400"/>
            <a:ext cx="40233600" cy="5029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pic>
        <p:nvPicPr>
          <p:cNvPr id="11" name="Picture 10">
            <a:extLst>
              <a:ext uri="{FF2B5EF4-FFF2-40B4-BE49-F238E27FC236}">
                <a16:creationId xmlns:a16="http://schemas.microsoft.com/office/drawing/2014/main" id="{21DCC2F1-7340-4D10-8817-A617B838FDC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747200" y="39928800"/>
            <a:ext cx="5297435" cy="185928"/>
          </a:xfrm>
          <a:prstGeom prst="rect">
            <a:avLst/>
          </a:prstGeom>
        </p:spPr>
      </p:pic>
    </p:spTree>
    <p:extLst>
      <p:ext uri="{BB962C8B-B14F-4D97-AF65-F5344CB8AC3E}">
        <p14:creationId xmlns:p14="http://schemas.microsoft.com/office/powerpoint/2010/main" val="3859652148"/>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3017520" rtl="0" eaLnBrk="1" latinLnBrk="0" hangingPunct="1">
        <a:lnSpc>
          <a:spcPct val="90000"/>
        </a:lnSpc>
        <a:spcBef>
          <a:spcPct val="0"/>
        </a:spcBef>
        <a:buNone/>
        <a:defRPr sz="14520" kern="1200">
          <a:solidFill>
            <a:schemeClr val="tx1"/>
          </a:solidFill>
          <a:latin typeface="+mj-lt"/>
          <a:ea typeface="+mj-ea"/>
          <a:cs typeface="+mj-cs"/>
        </a:defRPr>
      </a:lvl1pPr>
    </p:titleStyle>
    <p:bodyStyle>
      <a:lvl1pPr marL="754380" indent="-754380" algn="l" defTabSz="3017520" rtl="0" eaLnBrk="1" latinLnBrk="0" hangingPunct="1">
        <a:lnSpc>
          <a:spcPct val="90000"/>
        </a:lnSpc>
        <a:spcBef>
          <a:spcPts val="3300"/>
        </a:spcBef>
        <a:buFont typeface="Arial" panose="020B0604020202020204" pitchFamily="34" charset="0"/>
        <a:buChar char="•"/>
        <a:defRPr sz="9240" kern="1200">
          <a:solidFill>
            <a:schemeClr val="tx1"/>
          </a:solidFill>
          <a:latin typeface="+mn-lt"/>
          <a:ea typeface="+mn-ea"/>
          <a:cs typeface="+mn-cs"/>
        </a:defRPr>
      </a:lvl1pPr>
      <a:lvl2pPr marL="2263140" indent="-754380" algn="l" defTabSz="3017520" rtl="0" eaLnBrk="1" latinLnBrk="0" hangingPunct="1">
        <a:lnSpc>
          <a:spcPct val="90000"/>
        </a:lnSpc>
        <a:spcBef>
          <a:spcPts val="1650"/>
        </a:spcBef>
        <a:buFont typeface="Arial" panose="020B0604020202020204" pitchFamily="34" charset="0"/>
        <a:buChar char="•"/>
        <a:defRPr sz="7920" kern="1200">
          <a:solidFill>
            <a:schemeClr val="tx1"/>
          </a:solidFill>
          <a:latin typeface="+mn-lt"/>
          <a:ea typeface="+mn-ea"/>
          <a:cs typeface="+mn-cs"/>
        </a:defRPr>
      </a:lvl2pPr>
      <a:lvl3pPr marL="3771900" indent="-754380" algn="l" defTabSz="3017520" rtl="0" eaLnBrk="1" latinLnBrk="0" hangingPunct="1">
        <a:lnSpc>
          <a:spcPct val="90000"/>
        </a:lnSpc>
        <a:spcBef>
          <a:spcPts val="1650"/>
        </a:spcBef>
        <a:buFont typeface="Arial" panose="020B0604020202020204" pitchFamily="34" charset="0"/>
        <a:buChar char="•"/>
        <a:defRPr sz="6600" kern="1200">
          <a:solidFill>
            <a:schemeClr val="tx1"/>
          </a:solidFill>
          <a:latin typeface="+mn-lt"/>
          <a:ea typeface="+mn-ea"/>
          <a:cs typeface="+mn-cs"/>
        </a:defRPr>
      </a:lvl3pPr>
      <a:lvl4pPr marL="52806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4pPr>
      <a:lvl5pPr marL="678942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5pPr>
      <a:lvl6pPr marL="829818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6pPr>
      <a:lvl7pPr marL="980694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7pPr>
      <a:lvl8pPr marL="1131570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8pPr>
      <a:lvl9pPr marL="128244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9pPr>
    </p:bodyStyle>
    <p:otherStyle>
      <a:defPPr>
        <a:defRPr lang="en-US"/>
      </a:defPPr>
      <a:lvl1pPr marL="0" algn="l" defTabSz="3017520" rtl="0" eaLnBrk="1" latinLnBrk="0" hangingPunct="1">
        <a:defRPr sz="5940" kern="1200">
          <a:solidFill>
            <a:schemeClr val="tx1"/>
          </a:solidFill>
          <a:latin typeface="+mn-lt"/>
          <a:ea typeface="+mn-ea"/>
          <a:cs typeface="+mn-cs"/>
        </a:defRPr>
      </a:lvl1pPr>
      <a:lvl2pPr marL="1508760" algn="l" defTabSz="3017520" rtl="0" eaLnBrk="1" latinLnBrk="0" hangingPunct="1">
        <a:defRPr sz="5940" kern="1200">
          <a:solidFill>
            <a:schemeClr val="tx1"/>
          </a:solidFill>
          <a:latin typeface="+mn-lt"/>
          <a:ea typeface="+mn-ea"/>
          <a:cs typeface="+mn-cs"/>
        </a:defRPr>
      </a:lvl2pPr>
      <a:lvl3pPr marL="3017520" algn="l" defTabSz="3017520" rtl="0" eaLnBrk="1" latinLnBrk="0" hangingPunct="1">
        <a:defRPr sz="5940" kern="1200">
          <a:solidFill>
            <a:schemeClr val="tx1"/>
          </a:solidFill>
          <a:latin typeface="+mn-lt"/>
          <a:ea typeface="+mn-ea"/>
          <a:cs typeface="+mn-cs"/>
        </a:defRPr>
      </a:lvl3pPr>
      <a:lvl4pPr marL="4526280" algn="l" defTabSz="3017520" rtl="0" eaLnBrk="1" latinLnBrk="0" hangingPunct="1">
        <a:defRPr sz="5940" kern="1200">
          <a:solidFill>
            <a:schemeClr val="tx1"/>
          </a:solidFill>
          <a:latin typeface="+mn-lt"/>
          <a:ea typeface="+mn-ea"/>
          <a:cs typeface="+mn-cs"/>
        </a:defRPr>
      </a:lvl4pPr>
      <a:lvl5pPr marL="6035040" algn="l" defTabSz="3017520" rtl="0" eaLnBrk="1" latinLnBrk="0" hangingPunct="1">
        <a:defRPr sz="5940" kern="1200">
          <a:solidFill>
            <a:schemeClr val="tx1"/>
          </a:solidFill>
          <a:latin typeface="+mn-lt"/>
          <a:ea typeface="+mn-ea"/>
          <a:cs typeface="+mn-cs"/>
        </a:defRPr>
      </a:lvl5pPr>
      <a:lvl6pPr marL="7543800" algn="l" defTabSz="3017520" rtl="0" eaLnBrk="1" latinLnBrk="0" hangingPunct="1">
        <a:defRPr sz="5940" kern="1200">
          <a:solidFill>
            <a:schemeClr val="tx1"/>
          </a:solidFill>
          <a:latin typeface="+mn-lt"/>
          <a:ea typeface="+mn-ea"/>
          <a:cs typeface="+mn-cs"/>
        </a:defRPr>
      </a:lvl6pPr>
      <a:lvl7pPr marL="9052560" algn="l" defTabSz="3017520" rtl="0" eaLnBrk="1" latinLnBrk="0" hangingPunct="1">
        <a:defRPr sz="5940" kern="1200">
          <a:solidFill>
            <a:schemeClr val="tx1"/>
          </a:solidFill>
          <a:latin typeface="+mn-lt"/>
          <a:ea typeface="+mn-ea"/>
          <a:cs typeface="+mn-cs"/>
        </a:defRPr>
      </a:lvl7pPr>
      <a:lvl8pPr marL="10561320" algn="l" defTabSz="3017520" rtl="0" eaLnBrk="1" latinLnBrk="0" hangingPunct="1">
        <a:defRPr sz="5940" kern="1200">
          <a:solidFill>
            <a:schemeClr val="tx1"/>
          </a:solidFill>
          <a:latin typeface="+mn-lt"/>
          <a:ea typeface="+mn-ea"/>
          <a:cs typeface="+mn-cs"/>
        </a:defRPr>
      </a:lvl8pPr>
      <a:lvl9pPr marL="12070080" algn="l" defTabSz="3017520" rtl="0" eaLnBrk="1" latinLnBrk="0" hangingPunct="1">
        <a:defRPr sz="594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390E7C8-7FF9-4C9C-8025-3CCF1F580193}"/>
              </a:ext>
            </a:extLst>
          </p:cNvPr>
          <p:cNvSpPr>
            <a:spLocks noGrp="1"/>
          </p:cNvSpPr>
          <p:nvPr>
            <p:ph type="dt" sz="half" idx="2"/>
          </p:nvPr>
        </p:nvSpPr>
        <p:spPr>
          <a:xfrm>
            <a:off x="2766060" y="37290589"/>
            <a:ext cx="9052560" cy="2142067"/>
          </a:xfrm>
          <a:prstGeom prst="rect">
            <a:avLst/>
          </a:prstGeom>
        </p:spPr>
        <p:txBody>
          <a:bodyPr vert="horz" lIns="91440" tIns="45720" rIns="91440" bIns="45720" rtlCol="0" anchor="ctr"/>
          <a:lstStyle>
            <a:lvl1pPr algn="l">
              <a:defRPr sz="3960">
                <a:solidFill>
                  <a:schemeClr val="tx1">
                    <a:tint val="75000"/>
                  </a:schemeClr>
                </a:solidFill>
              </a:defRPr>
            </a:lvl1pPr>
          </a:lstStyle>
          <a:p>
            <a:fld id="{985D6BDF-9D0E-4E2B-85B8-D8F4790360C9}" type="datetimeFigureOut">
              <a:rPr lang="en-US" smtClean="0"/>
              <a:t>12/6/2021</a:t>
            </a:fld>
            <a:endParaRPr lang="en-US" dirty="0"/>
          </a:p>
        </p:txBody>
      </p:sp>
      <p:sp>
        <p:nvSpPr>
          <p:cNvPr id="5" name="Footer Placeholder 4">
            <a:extLst>
              <a:ext uri="{FF2B5EF4-FFF2-40B4-BE49-F238E27FC236}">
                <a16:creationId xmlns:a16="http://schemas.microsoft.com/office/drawing/2014/main" id="{FAC26B8D-9A00-4784-BBA0-627D012CA801}"/>
              </a:ext>
            </a:extLst>
          </p:cNvPr>
          <p:cNvSpPr>
            <a:spLocks noGrp="1"/>
          </p:cNvSpPr>
          <p:nvPr>
            <p:ph type="ftr" sz="quarter" idx="3"/>
          </p:nvPr>
        </p:nvSpPr>
        <p:spPr>
          <a:xfrm>
            <a:off x="13327380" y="37290589"/>
            <a:ext cx="13578840" cy="2142067"/>
          </a:xfrm>
          <a:prstGeom prst="rect">
            <a:avLst/>
          </a:prstGeom>
        </p:spPr>
        <p:txBody>
          <a:bodyPr vert="horz" lIns="91440" tIns="45720" rIns="91440" bIns="45720" rtlCol="0" anchor="ctr"/>
          <a:lstStyle>
            <a:lvl1pPr algn="ctr">
              <a:defRPr sz="396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6772DF0-F4C0-44E8-9F72-FFC4534F3346}"/>
              </a:ext>
            </a:extLst>
          </p:cNvPr>
          <p:cNvSpPr>
            <a:spLocks noGrp="1"/>
          </p:cNvSpPr>
          <p:nvPr>
            <p:ph type="sldNum" sz="quarter" idx="4"/>
          </p:nvPr>
        </p:nvSpPr>
        <p:spPr>
          <a:xfrm>
            <a:off x="28414980" y="37290589"/>
            <a:ext cx="9052560" cy="2142067"/>
          </a:xfrm>
          <a:prstGeom prst="rect">
            <a:avLst/>
          </a:prstGeom>
        </p:spPr>
        <p:txBody>
          <a:bodyPr vert="horz" lIns="91440" tIns="45720" rIns="91440" bIns="45720" rtlCol="0" anchor="ctr"/>
          <a:lstStyle>
            <a:lvl1pPr algn="r">
              <a:defRPr sz="3960">
                <a:solidFill>
                  <a:schemeClr val="tx1">
                    <a:tint val="75000"/>
                  </a:schemeClr>
                </a:solidFill>
              </a:defRPr>
            </a:lvl1pPr>
          </a:lstStyle>
          <a:p>
            <a:fld id="{FBB075EA-769C-4ECD-B48E-D6FCDC24F876}" type="slidenum">
              <a:rPr lang="en-US" smtClean="0"/>
              <a:t>‹#›</a:t>
            </a:fld>
            <a:endParaRPr lang="en-US" dirty="0"/>
          </a:p>
        </p:txBody>
      </p:sp>
      <p:sp>
        <p:nvSpPr>
          <p:cNvPr id="7" name="Rectangle 6">
            <a:extLst>
              <a:ext uri="{FF2B5EF4-FFF2-40B4-BE49-F238E27FC236}">
                <a16:creationId xmlns:a16="http://schemas.microsoft.com/office/drawing/2014/main" id="{60A68064-2507-404D-9A81-C74102816DA2}"/>
              </a:ext>
            </a:extLst>
          </p:cNvPr>
          <p:cNvSpPr/>
          <p:nvPr userDrawn="1"/>
        </p:nvSpPr>
        <p:spPr>
          <a:xfrm>
            <a:off x="3950208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8" name="Rectangle 7">
            <a:extLst>
              <a:ext uri="{FF2B5EF4-FFF2-40B4-BE49-F238E27FC236}">
                <a16:creationId xmlns:a16="http://schemas.microsoft.com/office/drawing/2014/main" id="{9BC1B367-8F2F-42F1-A4C8-AE84FEE963AF}"/>
              </a:ext>
            </a:extLst>
          </p:cNvPr>
          <p:cNvSpPr/>
          <p:nvPr userDrawn="1"/>
        </p:nvSpPr>
        <p:spPr>
          <a:xfrm>
            <a:off x="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9" name="Rectangle 8">
            <a:extLst>
              <a:ext uri="{FF2B5EF4-FFF2-40B4-BE49-F238E27FC236}">
                <a16:creationId xmlns:a16="http://schemas.microsoft.com/office/drawing/2014/main" id="{24BECD53-E316-4532-9861-F6665E7410FA}"/>
              </a:ext>
            </a:extLst>
          </p:cNvPr>
          <p:cNvSpPr/>
          <p:nvPr userDrawn="1"/>
        </p:nvSpPr>
        <p:spPr>
          <a:xfrm>
            <a:off x="0" y="0"/>
            <a:ext cx="40233600" cy="502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0" name="Rectangle 9">
            <a:extLst>
              <a:ext uri="{FF2B5EF4-FFF2-40B4-BE49-F238E27FC236}">
                <a16:creationId xmlns:a16="http://schemas.microsoft.com/office/drawing/2014/main" id="{55B4DCB2-0C83-4D58-A9D4-17DE7CB53F43}"/>
              </a:ext>
            </a:extLst>
          </p:cNvPr>
          <p:cNvSpPr/>
          <p:nvPr userDrawn="1"/>
        </p:nvSpPr>
        <p:spPr>
          <a:xfrm>
            <a:off x="0" y="35204400"/>
            <a:ext cx="40233600" cy="5029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pic>
        <p:nvPicPr>
          <p:cNvPr id="11" name="Picture 10">
            <a:extLst>
              <a:ext uri="{FF2B5EF4-FFF2-40B4-BE49-F238E27FC236}">
                <a16:creationId xmlns:a16="http://schemas.microsoft.com/office/drawing/2014/main" id="{21DCC2F1-7340-4D10-8817-A617B838FDC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747200" y="39928800"/>
            <a:ext cx="5297435" cy="185928"/>
          </a:xfrm>
          <a:prstGeom prst="rect">
            <a:avLst/>
          </a:prstGeom>
        </p:spPr>
      </p:pic>
    </p:spTree>
    <p:extLst>
      <p:ext uri="{BB962C8B-B14F-4D97-AF65-F5344CB8AC3E}">
        <p14:creationId xmlns:p14="http://schemas.microsoft.com/office/powerpoint/2010/main" val="350898548"/>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17520" rtl="0" eaLnBrk="1" latinLnBrk="0" hangingPunct="1">
        <a:lnSpc>
          <a:spcPct val="90000"/>
        </a:lnSpc>
        <a:spcBef>
          <a:spcPct val="0"/>
        </a:spcBef>
        <a:buNone/>
        <a:defRPr sz="14520" kern="1200">
          <a:solidFill>
            <a:schemeClr val="tx1"/>
          </a:solidFill>
          <a:latin typeface="+mj-lt"/>
          <a:ea typeface="+mj-ea"/>
          <a:cs typeface="+mj-cs"/>
        </a:defRPr>
      </a:lvl1pPr>
    </p:titleStyle>
    <p:bodyStyle>
      <a:lvl1pPr marL="754380" indent="-754380" algn="l" defTabSz="3017520" rtl="0" eaLnBrk="1" latinLnBrk="0" hangingPunct="1">
        <a:lnSpc>
          <a:spcPct val="90000"/>
        </a:lnSpc>
        <a:spcBef>
          <a:spcPts val="3300"/>
        </a:spcBef>
        <a:buFont typeface="Arial" panose="020B0604020202020204" pitchFamily="34" charset="0"/>
        <a:buChar char="•"/>
        <a:defRPr sz="9240" kern="1200">
          <a:solidFill>
            <a:schemeClr val="tx1"/>
          </a:solidFill>
          <a:latin typeface="+mn-lt"/>
          <a:ea typeface="+mn-ea"/>
          <a:cs typeface="+mn-cs"/>
        </a:defRPr>
      </a:lvl1pPr>
      <a:lvl2pPr marL="2263140" indent="-754380" algn="l" defTabSz="3017520" rtl="0" eaLnBrk="1" latinLnBrk="0" hangingPunct="1">
        <a:lnSpc>
          <a:spcPct val="90000"/>
        </a:lnSpc>
        <a:spcBef>
          <a:spcPts val="1650"/>
        </a:spcBef>
        <a:buFont typeface="Arial" panose="020B0604020202020204" pitchFamily="34" charset="0"/>
        <a:buChar char="•"/>
        <a:defRPr sz="7920" kern="1200">
          <a:solidFill>
            <a:schemeClr val="tx1"/>
          </a:solidFill>
          <a:latin typeface="+mn-lt"/>
          <a:ea typeface="+mn-ea"/>
          <a:cs typeface="+mn-cs"/>
        </a:defRPr>
      </a:lvl2pPr>
      <a:lvl3pPr marL="3771900" indent="-754380" algn="l" defTabSz="3017520" rtl="0" eaLnBrk="1" latinLnBrk="0" hangingPunct="1">
        <a:lnSpc>
          <a:spcPct val="90000"/>
        </a:lnSpc>
        <a:spcBef>
          <a:spcPts val="1650"/>
        </a:spcBef>
        <a:buFont typeface="Arial" panose="020B0604020202020204" pitchFamily="34" charset="0"/>
        <a:buChar char="•"/>
        <a:defRPr sz="6600" kern="1200">
          <a:solidFill>
            <a:schemeClr val="tx1"/>
          </a:solidFill>
          <a:latin typeface="+mn-lt"/>
          <a:ea typeface="+mn-ea"/>
          <a:cs typeface="+mn-cs"/>
        </a:defRPr>
      </a:lvl3pPr>
      <a:lvl4pPr marL="52806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4pPr>
      <a:lvl5pPr marL="678942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5pPr>
      <a:lvl6pPr marL="829818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6pPr>
      <a:lvl7pPr marL="980694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7pPr>
      <a:lvl8pPr marL="1131570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8pPr>
      <a:lvl9pPr marL="128244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9pPr>
    </p:bodyStyle>
    <p:otherStyle>
      <a:defPPr>
        <a:defRPr lang="en-US"/>
      </a:defPPr>
      <a:lvl1pPr marL="0" algn="l" defTabSz="3017520" rtl="0" eaLnBrk="1" latinLnBrk="0" hangingPunct="1">
        <a:defRPr sz="5940" kern="1200">
          <a:solidFill>
            <a:schemeClr val="tx1"/>
          </a:solidFill>
          <a:latin typeface="+mn-lt"/>
          <a:ea typeface="+mn-ea"/>
          <a:cs typeface="+mn-cs"/>
        </a:defRPr>
      </a:lvl1pPr>
      <a:lvl2pPr marL="1508760" algn="l" defTabSz="3017520" rtl="0" eaLnBrk="1" latinLnBrk="0" hangingPunct="1">
        <a:defRPr sz="5940" kern="1200">
          <a:solidFill>
            <a:schemeClr val="tx1"/>
          </a:solidFill>
          <a:latin typeface="+mn-lt"/>
          <a:ea typeface="+mn-ea"/>
          <a:cs typeface="+mn-cs"/>
        </a:defRPr>
      </a:lvl2pPr>
      <a:lvl3pPr marL="3017520" algn="l" defTabSz="3017520" rtl="0" eaLnBrk="1" latinLnBrk="0" hangingPunct="1">
        <a:defRPr sz="5940" kern="1200">
          <a:solidFill>
            <a:schemeClr val="tx1"/>
          </a:solidFill>
          <a:latin typeface="+mn-lt"/>
          <a:ea typeface="+mn-ea"/>
          <a:cs typeface="+mn-cs"/>
        </a:defRPr>
      </a:lvl3pPr>
      <a:lvl4pPr marL="4526280" algn="l" defTabSz="3017520" rtl="0" eaLnBrk="1" latinLnBrk="0" hangingPunct="1">
        <a:defRPr sz="5940" kern="1200">
          <a:solidFill>
            <a:schemeClr val="tx1"/>
          </a:solidFill>
          <a:latin typeface="+mn-lt"/>
          <a:ea typeface="+mn-ea"/>
          <a:cs typeface="+mn-cs"/>
        </a:defRPr>
      </a:lvl4pPr>
      <a:lvl5pPr marL="6035040" algn="l" defTabSz="3017520" rtl="0" eaLnBrk="1" latinLnBrk="0" hangingPunct="1">
        <a:defRPr sz="5940" kern="1200">
          <a:solidFill>
            <a:schemeClr val="tx1"/>
          </a:solidFill>
          <a:latin typeface="+mn-lt"/>
          <a:ea typeface="+mn-ea"/>
          <a:cs typeface="+mn-cs"/>
        </a:defRPr>
      </a:lvl5pPr>
      <a:lvl6pPr marL="7543800" algn="l" defTabSz="3017520" rtl="0" eaLnBrk="1" latinLnBrk="0" hangingPunct="1">
        <a:defRPr sz="5940" kern="1200">
          <a:solidFill>
            <a:schemeClr val="tx1"/>
          </a:solidFill>
          <a:latin typeface="+mn-lt"/>
          <a:ea typeface="+mn-ea"/>
          <a:cs typeface="+mn-cs"/>
        </a:defRPr>
      </a:lvl6pPr>
      <a:lvl7pPr marL="9052560" algn="l" defTabSz="3017520" rtl="0" eaLnBrk="1" latinLnBrk="0" hangingPunct="1">
        <a:defRPr sz="5940" kern="1200">
          <a:solidFill>
            <a:schemeClr val="tx1"/>
          </a:solidFill>
          <a:latin typeface="+mn-lt"/>
          <a:ea typeface="+mn-ea"/>
          <a:cs typeface="+mn-cs"/>
        </a:defRPr>
      </a:lvl7pPr>
      <a:lvl8pPr marL="10561320" algn="l" defTabSz="3017520" rtl="0" eaLnBrk="1" latinLnBrk="0" hangingPunct="1">
        <a:defRPr sz="5940" kern="1200">
          <a:solidFill>
            <a:schemeClr val="tx1"/>
          </a:solidFill>
          <a:latin typeface="+mn-lt"/>
          <a:ea typeface="+mn-ea"/>
          <a:cs typeface="+mn-cs"/>
        </a:defRPr>
      </a:lvl8pPr>
      <a:lvl9pPr marL="12070080" algn="l" defTabSz="3017520" rtl="0" eaLnBrk="1" latinLnBrk="0" hangingPunct="1">
        <a:defRPr sz="594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390E7C8-7FF9-4C9C-8025-3CCF1F580193}"/>
              </a:ext>
            </a:extLst>
          </p:cNvPr>
          <p:cNvSpPr>
            <a:spLocks noGrp="1"/>
          </p:cNvSpPr>
          <p:nvPr>
            <p:ph type="dt" sz="half" idx="2"/>
          </p:nvPr>
        </p:nvSpPr>
        <p:spPr>
          <a:xfrm>
            <a:off x="2766060" y="37290589"/>
            <a:ext cx="9052560" cy="2142067"/>
          </a:xfrm>
          <a:prstGeom prst="rect">
            <a:avLst/>
          </a:prstGeom>
        </p:spPr>
        <p:txBody>
          <a:bodyPr vert="horz" lIns="91440" tIns="45720" rIns="91440" bIns="45720" rtlCol="0" anchor="ctr"/>
          <a:lstStyle>
            <a:lvl1pPr algn="l">
              <a:defRPr sz="3960">
                <a:solidFill>
                  <a:schemeClr val="tx1">
                    <a:tint val="75000"/>
                  </a:schemeClr>
                </a:solidFill>
              </a:defRPr>
            </a:lvl1pPr>
          </a:lstStyle>
          <a:p>
            <a:fld id="{985D6BDF-9D0E-4E2B-85B8-D8F4790360C9}" type="datetimeFigureOut">
              <a:rPr lang="en-US" smtClean="0"/>
              <a:t>12/6/2021</a:t>
            </a:fld>
            <a:endParaRPr lang="en-US" dirty="0"/>
          </a:p>
        </p:txBody>
      </p:sp>
      <p:sp>
        <p:nvSpPr>
          <p:cNvPr id="5" name="Footer Placeholder 4">
            <a:extLst>
              <a:ext uri="{FF2B5EF4-FFF2-40B4-BE49-F238E27FC236}">
                <a16:creationId xmlns:a16="http://schemas.microsoft.com/office/drawing/2014/main" id="{FAC26B8D-9A00-4784-BBA0-627D012CA801}"/>
              </a:ext>
            </a:extLst>
          </p:cNvPr>
          <p:cNvSpPr>
            <a:spLocks noGrp="1"/>
          </p:cNvSpPr>
          <p:nvPr>
            <p:ph type="ftr" sz="quarter" idx="3"/>
          </p:nvPr>
        </p:nvSpPr>
        <p:spPr>
          <a:xfrm>
            <a:off x="13327380" y="37290589"/>
            <a:ext cx="13578840" cy="2142067"/>
          </a:xfrm>
          <a:prstGeom prst="rect">
            <a:avLst/>
          </a:prstGeom>
        </p:spPr>
        <p:txBody>
          <a:bodyPr vert="horz" lIns="91440" tIns="45720" rIns="91440" bIns="45720" rtlCol="0" anchor="ctr"/>
          <a:lstStyle>
            <a:lvl1pPr algn="ctr">
              <a:defRPr sz="396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6772DF0-F4C0-44E8-9F72-FFC4534F3346}"/>
              </a:ext>
            </a:extLst>
          </p:cNvPr>
          <p:cNvSpPr>
            <a:spLocks noGrp="1"/>
          </p:cNvSpPr>
          <p:nvPr>
            <p:ph type="sldNum" sz="quarter" idx="4"/>
          </p:nvPr>
        </p:nvSpPr>
        <p:spPr>
          <a:xfrm>
            <a:off x="28414980" y="37290589"/>
            <a:ext cx="9052560" cy="2142067"/>
          </a:xfrm>
          <a:prstGeom prst="rect">
            <a:avLst/>
          </a:prstGeom>
        </p:spPr>
        <p:txBody>
          <a:bodyPr vert="horz" lIns="91440" tIns="45720" rIns="91440" bIns="45720" rtlCol="0" anchor="ctr"/>
          <a:lstStyle>
            <a:lvl1pPr algn="r">
              <a:defRPr sz="3960">
                <a:solidFill>
                  <a:schemeClr val="tx1">
                    <a:tint val="75000"/>
                  </a:schemeClr>
                </a:solidFill>
              </a:defRPr>
            </a:lvl1pPr>
          </a:lstStyle>
          <a:p>
            <a:fld id="{FBB075EA-769C-4ECD-B48E-D6FCDC24F876}" type="slidenum">
              <a:rPr lang="en-US" smtClean="0"/>
              <a:t>‹#›</a:t>
            </a:fld>
            <a:endParaRPr lang="en-US" dirty="0"/>
          </a:p>
        </p:txBody>
      </p:sp>
      <p:sp>
        <p:nvSpPr>
          <p:cNvPr id="7" name="Rectangle 6">
            <a:extLst>
              <a:ext uri="{FF2B5EF4-FFF2-40B4-BE49-F238E27FC236}">
                <a16:creationId xmlns:a16="http://schemas.microsoft.com/office/drawing/2014/main" id="{60A68064-2507-404D-9A81-C74102816DA2}"/>
              </a:ext>
            </a:extLst>
          </p:cNvPr>
          <p:cNvSpPr/>
          <p:nvPr userDrawn="1"/>
        </p:nvSpPr>
        <p:spPr>
          <a:xfrm>
            <a:off x="3950208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8" name="Rectangle 7">
            <a:extLst>
              <a:ext uri="{FF2B5EF4-FFF2-40B4-BE49-F238E27FC236}">
                <a16:creationId xmlns:a16="http://schemas.microsoft.com/office/drawing/2014/main" id="{9BC1B367-8F2F-42F1-A4C8-AE84FEE963AF}"/>
              </a:ext>
            </a:extLst>
          </p:cNvPr>
          <p:cNvSpPr/>
          <p:nvPr userDrawn="1"/>
        </p:nvSpPr>
        <p:spPr>
          <a:xfrm>
            <a:off x="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9" name="Rectangle 8">
            <a:extLst>
              <a:ext uri="{FF2B5EF4-FFF2-40B4-BE49-F238E27FC236}">
                <a16:creationId xmlns:a16="http://schemas.microsoft.com/office/drawing/2014/main" id="{24BECD53-E316-4532-9861-F6665E7410FA}"/>
              </a:ext>
            </a:extLst>
          </p:cNvPr>
          <p:cNvSpPr/>
          <p:nvPr userDrawn="1"/>
        </p:nvSpPr>
        <p:spPr>
          <a:xfrm>
            <a:off x="0" y="0"/>
            <a:ext cx="40233600" cy="502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0" name="Rectangle 9">
            <a:extLst>
              <a:ext uri="{FF2B5EF4-FFF2-40B4-BE49-F238E27FC236}">
                <a16:creationId xmlns:a16="http://schemas.microsoft.com/office/drawing/2014/main" id="{55B4DCB2-0C83-4D58-A9D4-17DE7CB53F43}"/>
              </a:ext>
            </a:extLst>
          </p:cNvPr>
          <p:cNvSpPr/>
          <p:nvPr userDrawn="1"/>
        </p:nvSpPr>
        <p:spPr>
          <a:xfrm>
            <a:off x="0" y="35204400"/>
            <a:ext cx="40233600" cy="5029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pic>
        <p:nvPicPr>
          <p:cNvPr id="11" name="Picture 10">
            <a:extLst>
              <a:ext uri="{FF2B5EF4-FFF2-40B4-BE49-F238E27FC236}">
                <a16:creationId xmlns:a16="http://schemas.microsoft.com/office/drawing/2014/main" id="{21DCC2F1-7340-4D10-8817-A617B838FDC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747200" y="39928800"/>
            <a:ext cx="5297435" cy="185928"/>
          </a:xfrm>
          <a:prstGeom prst="rect">
            <a:avLst/>
          </a:prstGeom>
        </p:spPr>
      </p:pic>
    </p:spTree>
    <p:extLst>
      <p:ext uri="{BB962C8B-B14F-4D97-AF65-F5344CB8AC3E}">
        <p14:creationId xmlns:p14="http://schemas.microsoft.com/office/powerpoint/2010/main" val="2227102377"/>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3017520" rtl="0" eaLnBrk="1" latinLnBrk="0" hangingPunct="1">
        <a:lnSpc>
          <a:spcPct val="90000"/>
        </a:lnSpc>
        <a:spcBef>
          <a:spcPct val="0"/>
        </a:spcBef>
        <a:buNone/>
        <a:defRPr sz="14520" kern="1200">
          <a:solidFill>
            <a:schemeClr val="tx1"/>
          </a:solidFill>
          <a:latin typeface="+mj-lt"/>
          <a:ea typeface="+mj-ea"/>
          <a:cs typeface="+mj-cs"/>
        </a:defRPr>
      </a:lvl1pPr>
    </p:titleStyle>
    <p:bodyStyle>
      <a:lvl1pPr marL="754380" indent="-754380" algn="l" defTabSz="3017520" rtl="0" eaLnBrk="1" latinLnBrk="0" hangingPunct="1">
        <a:lnSpc>
          <a:spcPct val="90000"/>
        </a:lnSpc>
        <a:spcBef>
          <a:spcPts val="3300"/>
        </a:spcBef>
        <a:buFont typeface="Arial" panose="020B0604020202020204" pitchFamily="34" charset="0"/>
        <a:buChar char="•"/>
        <a:defRPr sz="9240" kern="1200">
          <a:solidFill>
            <a:schemeClr val="tx1"/>
          </a:solidFill>
          <a:latin typeface="+mn-lt"/>
          <a:ea typeface="+mn-ea"/>
          <a:cs typeface="+mn-cs"/>
        </a:defRPr>
      </a:lvl1pPr>
      <a:lvl2pPr marL="2263140" indent="-754380" algn="l" defTabSz="3017520" rtl="0" eaLnBrk="1" latinLnBrk="0" hangingPunct="1">
        <a:lnSpc>
          <a:spcPct val="90000"/>
        </a:lnSpc>
        <a:spcBef>
          <a:spcPts val="1650"/>
        </a:spcBef>
        <a:buFont typeface="Arial" panose="020B0604020202020204" pitchFamily="34" charset="0"/>
        <a:buChar char="•"/>
        <a:defRPr sz="7920" kern="1200">
          <a:solidFill>
            <a:schemeClr val="tx1"/>
          </a:solidFill>
          <a:latin typeface="+mn-lt"/>
          <a:ea typeface="+mn-ea"/>
          <a:cs typeface="+mn-cs"/>
        </a:defRPr>
      </a:lvl2pPr>
      <a:lvl3pPr marL="3771900" indent="-754380" algn="l" defTabSz="3017520" rtl="0" eaLnBrk="1" latinLnBrk="0" hangingPunct="1">
        <a:lnSpc>
          <a:spcPct val="90000"/>
        </a:lnSpc>
        <a:spcBef>
          <a:spcPts val="1650"/>
        </a:spcBef>
        <a:buFont typeface="Arial" panose="020B0604020202020204" pitchFamily="34" charset="0"/>
        <a:buChar char="•"/>
        <a:defRPr sz="6600" kern="1200">
          <a:solidFill>
            <a:schemeClr val="tx1"/>
          </a:solidFill>
          <a:latin typeface="+mn-lt"/>
          <a:ea typeface="+mn-ea"/>
          <a:cs typeface="+mn-cs"/>
        </a:defRPr>
      </a:lvl3pPr>
      <a:lvl4pPr marL="52806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4pPr>
      <a:lvl5pPr marL="678942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5pPr>
      <a:lvl6pPr marL="829818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6pPr>
      <a:lvl7pPr marL="980694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7pPr>
      <a:lvl8pPr marL="1131570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8pPr>
      <a:lvl9pPr marL="128244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9pPr>
    </p:bodyStyle>
    <p:otherStyle>
      <a:defPPr>
        <a:defRPr lang="en-US"/>
      </a:defPPr>
      <a:lvl1pPr marL="0" algn="l" defTabSz="3017520" rtl="0" eaLnBrk="1" latinLnBrk="0" hangingPunct="1">
        <a:defRPr sz="5940" kern="1200">
          <a:solidFill>
            <a:schemeClr val="tx1"/>
          </a:solidFill>
          <a:latin typeface="+mn-lt"/>
          <a:ea typeface="+mn-ea"/>
          <a:cs typeface="+mn-cs"/>
        </a:defRPr>
      </a:lvl1pPr>
      <a:lvl2pPr marL="1508760" algn="l" defTabSz="3017520" rtl="0" eaLnBrk="1" latinLnBrk="0" hangingPunct="1">
        <a:defRPr sz="5940" kern="1200">
          <a:solidFill>
            <a:schemeClr val="tx1"/>
          </a:solidFill>
          <a:latin typeface="+mn-lt"/>
          <a:ea typeface="+mn-ea"/>
          <a:cs typeface="+mn-cs"/>
        </a:defRPr>
      </a:lvl2pPr>
      <a:lvl3pPr marL="3017520" algn="l" defTabSz="3017520" rtl="0" eaLnBrk="1" latinLnBrk="0" hangingPunct="1">
        <a:defRPr sz="5940" kern="1200">
          <a:solidFill>
            <a:schemeClr val="tx1"/>
          </a:solidFill>
          <a:latin typeface="+mn-lt"/>
          <a:ea typeface="+mn-ea"/>
          <a:cs typeface="+mn-cs"/>
        </a:defRPr>
      </a:lvl3pPr>
      <a:lvl4pPr marL="4526280" algn="l" defTabSz="3017520" rtl="0" eaLnBrk="1" latinLnBrk="0" hangingPunct="1">
        <a:defRPr sz="5940" kern="1200">
          <a:solidFill>
            <a:schemeClr val="tx1"/>
          </a:solidFill>
          <a:latin typeface="+mn-lt"/>
          <a:ea typeface="+mn-ea"/>
          <a:cs typeface="+mn-cs"/>
        </a:defRPr>
      </a:lvl4pPr>
      <a:lvl5pPr marL="6035040" algn="l" defTabSz="3017520" rtl="0" eaLnBrk="1" latinLnBrk="0" hangingPunct="1">
        <a:defRPr sz="5940" kern="1200">
          <a:solidFill>
            <a:schemeClr val="tx1"/>
          </a:solidFill>
          <a:latin typeface="+mn-lt"/>
          <a:ea typeface="+mn-ea"/>
          <a:cs typeface="+mn-cs"/>
        </a:defRPr>
      </a:lvl5pPr>
      <a:lvl6pPr marL="7543800" algn="l" defTabSz="3017520" rtl="0" eaLnBrk="1" latinLnBrk="0" hangingPunct="1">
        <a:defRPr sz="5940" kern="1200">
          <a:solidFill>
            <a:schemeClr val="tx1"/>
          </a:solidFill>
          <a:latin typeface="+mn-lt"/>
          <a:ea typeface="+mn-ea"/>
          <a:cs typeface="+mn-cs"/>
        </a:defRPr>
      </a:lvl6pPr>
      <a:lvl7pPr marL="9052560" algn="l" defTabSz="3017520" rtl="0" eaLnBrk="1" latinLnBrk="0" hangingPunct="1">
        <a:defRPr sz="5940" kern="1200">
          <a:solidFill>
            <a:schemeClr val="tx1"/>
          </a:solidFill>
          <a:latin typeface="+mn-lt"/>
          <a:ea typeface="+mn-ea"/>
          <a:cs typeface="+mn-cs"/>
        </a:defRPr>
      </a:lvl7pPr>
      <a:lvl8pPr marL="10561320" algn="l" defTabSz="3017520" rtl="0" eaLnBrk="1" latinLnBrk="0" hangingPunct="1">
        <a:defRPr sz="5940" kern="1200">
          <a:solidFill>
            <a:schemeClr val="tx1"/>
          </a:solidFill>
          <a:latin typeface="+mn-lt"/>
          <a:ea typeface="+mn-ea"/>
          <a:cs typeface="+mn-cs"/>
        </a:defRPr>
      </a:lvl8pPr>
      <a:lvl9pPr marL="12070080" algn="l" defTabSz="3017520" rtl="0" eaLnBrk="1" latinLnBrk="0" hangingPunct="1">
        <a:defRPr sz="594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390E7C8-7FF9-4C9C-8025-3CCF1F580193}"/>
              </a:ext>
            </a:extLst>
          </p:cNvPr>
          <p:cNvSpPr>
            <a:spLocks noGrp="1"/>
          </p:cNvSpPr>
          <p:nvPr>
            <p:ph type="dt" sz="half" idx="2"/>
          </p:nvPr>
        </p:nvSpPr>
        <p:spPr>
          <a:xfrm>
            <a:off x="2766060" y="37290589"/>
            <a:ext cx="9052560" cy="2142067"/>
          </a:xfrm>
          <a:prstGeom prst="rect">
            <a:avLst/>
          </a:prstGeom>
        </p:spPr>
        <p:txBody>
          <a:bodyPr vert="horz" lIns="91440" tIns="45720" rIns="91440" bIns="45720" rtlCol="0" anchor="ctr"/>
          <a:lstStyle>
            <a:lvl1pPr algn="l">
              <a:defRPr sz="3960">
                <a:solidFill>
                  <a:schemeClr val="tx1">
                    <a:tint val="75000"/>
                  </a:schemeClr>
                </a:solidFill>
              </a:defRPr>
            </a:lvl1pPr>
          </a:lstStyle>
          <a:p>
            <a:fld id="{985D6BDF-9D0E-4E2B-85B8-D8F4790360C9}" type="datetimeFigureOut">
              <a:rPr lang="en-US" smtClean="0"/>
              <a:t>12/6/2021</a:t>
            </a:fld>
            <a:endParaRPr lang="en-US" dirty="0"/>
          </a:p>
        </p:txBody>
      </p:sp>
      <p:sp>
        <p:nvSpPr>
          <p:cNvPr id="5" name="Footer Placeholder 4">
            <a:extLst>
              <a:ext uri="{FF2B5EF4-FFF2-40B4-BE49-F238E27FC236}">
                <a16:creationId xmlns:a16="http://schemas.microsoft.com/office/drawing/2014/main" id="{FAC26B8D-9A00-4784-BBA0-627D012CA801}"/>
              </a:ext>
            </a:extLst>
          </p:cNvPr>
          <p:cNvSpPr>
            <a:spLocks noGrp="1"/>
          </p:cNvSpPr>
          <p:nvPr>
            <p:ph type="ftr" sz="quarter" idx="3"/>
          </p:nvPr>
        </p:nvSpPr>
        <p:spPr>
          <a:xfrm>
            <a:off x="13327380" y="37290589"/>
            <a:ext cx="13578840" cy="2142067"/>
          </a:xfrm>
          <a:prstGeom prst="rect">
            <a:avLst/>
          </a:prstGeom>
        </p:spPr>
        <p:txBody>
          <a:bodyPr vert="horz" lIns="91440" tIns="45720" rIns="91440" bIns="45720" rtlCol="0" anchor="ctr"/>
          <a:lstStyle>
            <a:lvl1pPr algn="ctr">
              <a:defRPr sz="396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6772DF0-F4C0-44E8-9F72-FFC4534F3346}"/>
              </a:ext>
            </a:extLst>
          </p:cNvPr>
          <p:cNvSpPr>
            <a:spLocks noGrp="1"/>
          </p:cNvSpPr>
          <p:nvPr>
            <p:ph type="sldNum" sz="quarter" idx="4"/>
          </p:nvPr>
        </p:nvSpPr>
        <p:spPr>
          <a:xfrm>
            <a:off x="28414980" y="37290589"/>
            <a:ext cx="9052560" cy="2142067"/>
          </a:xfrm>
          <a:prstGeom prst="rect">
            <a:avLst/>
          </a:prstGeom>
        </p:spPr>
        <p:txBody>
          <a:bodyPr vert="horz" lIns="91440" tIns="45720" rIns="91440" bIns="45720" rtlCol="0" anchor="ctr"/>
          <a:lstStyle>
            <a:lvl1pPr algn="r">
              <a:defRPr sz="3960">
                <a:solidFill>
                  <a:schemeClr val="tx1">
                    <a:tint val="75000"/>
                  </a:schemeClr>
                </a:solidFill>
              </a:defRPr>
            </a:lvl1pPr>
          </a:lstStyle>
          <a:p>
            <a:fld id="{FBB075EA-769C-4ECD-B48E-D6FCDC24F876}" type="slidenum">
              <a:rPr lang="en-US" smtClean="0"/>
              <a:t>‹#›</a:t>
            </a:fld>
            <a:endParaRPr lang="en-US" dirty="0"/>
          </a:p>
        </p:txBody>
      </p:sp>
      <p:sp>
        <p:nvSpPr>
          <p:cNvPr id="7" name="Rectangle 6">
            <a:extLst>
              <a:ext uri="{FF2B5EF4-FFF2-40B4-BE49-F238E27FC236}">
                <a16:creationId xmlns:a16="http://schemas.microsoft.com/office/drawing/2014/main" id="{60A68064-2507-404D-9A81-C74102816DA2}"/>
              </a:ext>
            </a:extLst>
          </p:cNvPr>
          <p:cNvSpPr/>
          <p:nvPr userDrawn="1"/>
        </p:nvSpPr>
        <p:spPr>
          <a:xfrm>
            <a:off x="3950208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8" name="Rectangle 7">
            <a:extLst>
              <a:ext uri="{FF2B5EF4-FFF2-40B4-BE49-F238E27FC236}">
                <a16:creationId xmlns:a16="http://schemas.microsoft.com/office/drawing/2014/main" id="{9BC1B367-8F2F-42F1-A4C8-AE84FEE963AF}"/>
              </a:ext>
            </a:extLst>
          </p:cNvPr>
          <p:cNvSpPr/>
          <p:nvPr userDrawn="1"/>
        </p:nvSpPr>
        <p:spPr>
          <a:xfrm>
            <a:off x="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9" name="Rectangle 8">
            <a:extLst>
              <a:ext uri="{FF2B5EF4-FFF2-40B4-BE49-F238E27FC236}">
                <a16:creationId xmlns:a16="http://schemas.microsoft.com/office/drawing/2014/main" id="{24BECD53-E316-4532-9861-F6665E7410FA}"/>
              </a:ext>
            </a:extLst>
          </p:cNvPr>
          <p:cNvSpPr/>
          <p:nvPr userDrawn="1"/>
        </p:nvSpPr>
        <p:spPr>
          <a:xfrm>
            <a:off x="0" y="0"/>
            <a:ext cx="40233600" cy="502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sp>
        <p:nvSpPr>
          <p:cNvPr id="10" name="Rectangle 9">
            <a:extLst>
              <a:ext uri="{FF2B5EF4-FFF2-40B4-BE49-F238E27FC236}">
                <a16:creationId xmlns:a16="http://schemas.microsoft.com/office/drawing/2014/main" id="{55B4DCB2-0C83-4D58-A9D4-17DE7CB53F43}"/>
              </a:ext>
            </a:extLst>
          </p:cNvPr>
          <p:cNvSpPr/>
          <p:nvPr userDrawn="1"/>
        </p:nvSpPr>
        <p:spPr>
          <a:xfrm>
            <a:off x="0" y="35204400"/>
            <a:ext cx="40233600" cy="5029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endParaRPr lang="en-US" dirty="0"/>
          </a:p>
        </p:txBody>
      </p:sp>
      <p:pic>
        <p:nvPicPr>
          <p:cNvPr id="11" name="Picture 10">
            <a:extLst>
              <a:ext uri="{FF2B5EF4-FFF2-40B4-BE49-F238E27FC236}">
                <a16:creationId xmlns:a16="http://schemas.microsoft.com/office/drawing/2014/main" id="{21DCC2F1-7340-4D10-8817-A617B838FDC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747200" y="39928800"/>
            <a:ext cx="5297435" cy="185928"/>
          </a:xfrm>
          <a:prstGeom prst="rect">
            <a:avLst/>
          </a:prstGeom>
        </p:spPr>
      </p:pic>
    </p:spTree>
    <p:extLst>
      <p:ext uri="{BB962C8B-B14F-4D97-AF65-F5344CB8AC3E}">
        <p14:creationId xmlns:p14="http://schemas.microsoft.com/office/powerpoint/2010/main" val="1519337259"/>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3017520" rtl="0" eaLnBrk="1" latinLnBrk="0" hangingPunct="1">
        <a:lnSpc>
          <a:spcPct val="90000"/>
        </a:lnSpc>
        <a:spcBef>
          <a:spcPct val="0"/>
        </a:spcBef>
        <a:buNone/>
        <a:defRPr sz="14520" kern="1200">
          <a:solidFill>
            <a:schemeClr val="tx1"/>
          </a:solidFill>
          <a:latin typeface="+mj-lt"/>
          <a:ea typeface="+mj-ea"/>
          <a:cs typeface="+mj-cs"/>
        </a:defRPr>
      </a:lvl1pPr>
    </p:titleStyle>
    <p:bodyStyle>
      <a:lvl1pPr marL="754380" indent="-754380" algn="l" defTabSz="3017520" rtl="0" eaLnBrk="1" latinLnBrk="0" hangingPunct="1">
        <a:lnSpc>
          <a:spcPct val="90000"/>
        </a:lnSpc>
        <a:spcBef>
          <a:spcPts val="3300"/>
        </a:spcBef>
        <a:buFont typeface="Arial" panose="020B0604020202020204" pitchFamily="34" charset="0"/>
        <a:buChar char="•"/>
        <a:defRPr sz="9240" kern="1200">
          <a:solidFill>
            <a:schemeClr val="tx1"/>
          </a:solidFill>
          <a:latin typeface="+mn-lt"/>
          <a:ea typeface="+mn-ea"/>
          <a:cs typeface="+mn-cs"/>
        </a:defRPr>
      </a:lvl1pPr>
      <a:lvl2pPr marL="2263140" indent="-754380" algn="l" defTabSz="3017520" rtl="0" eaLnBrk="1" latinLnBrk="0" hangingPunct="1">
        <a:lnSpc>
          <a:spcPct val="90000"/>
        </a:lnSpc>
        <a:spcBef>
          <a:spcPts val="1650"/>
        </a:spcBef>
        <a:buFont typeface="Arial" panose="020B0604020202020204" pitchFamily="34" charset="0"/>
        <a:buChar char="•"/>
        <a:defRPr sz="7920" kern="1200">
          <a:solidFill>
            <a:schemeClr val="tx1"/>
          </a:solidFill>
          <a:latin typeface="+mn-lt"/>
          <a:ea typeface="+mn-ea"/>
          <a:cs typeface="+mn-cs"/>
        </a:defRPr>
      </a:lvl2pPr>
      <a:lvl3pPr marL="3771900" indent="-754380" algn="l" defTabSz="3017520" rtl="0" eaLnBrk="1" latinLnBrk="0" hangingPunct="1">
        <a:lnSpc>
          <a:spcPct val="90000"/>
        </a:lnSpc>
        <a:spcBef>
          <a:spcPts val="1650"/>
        </a:spcBef>
        <a:buFont typeface="Arial" panose="020B0604020202020204" pitchFamily="34" charset="0"/>
        <a:buChar char="•"/>
        <a:defRPr sz="6600" kern="1200">
          <a:solidFill>
            <a:schemeClr val="tx1"/>
          </a:solidFill>
          <a:latin typeface="+mn-lt"/>
          <a:ea typeface="+mn-ea"/>
          <a:cs typeface="+mn-cs"/>
        </a:defRPr>
      </a:lvl3pPr>
      <a:lvl4pPr marL="52806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4pPr>
      <a:lvl5pPr marL="678942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5pPr>
      <a:lvl6pPr marL="829818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6pPr>
      <a:lvl7pPr marL="980694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7pPr>
      <a:lvl8pPr marL="1131570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8pPr>
      <a:lvl9pPr marL="128244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9pPr>
    </p:bodyStyle>
    <p:otherStyle>
      <a:defPPr>
        <a:defRPr lang="en-US"/>
      </a:defPPr>
      <a:lvl1pPr marL="0" algn="l" defTabSz="3017520" rtl="0" eaLnBrk="1" latinLnBrk="0" hangingPunct="1">
        <a:defRPr sz="5940" kern="1200">
          <a:solidFill>
            <a:schemeClr val="tx1"/>
          </a:solidFill>
          <a:latin typeface="+mn-lt"/>
          <a:ea typeface="+mn-ea"/>
          <a:cs typeface="+mn-cs"/>
        </a:defRPr>
      </a:lvl1pPr>
      <a:lvl2pPr marL="1508760" algn="l" defTabSz="3017520" rtl="0" eaLnBrk="1" latinLnBrk="0" hangingPunct="1">
        <a:defRPr sz="5940" kern="1200">
          <a:solidFill>
            <a:schemeClr val="tx1"/>
          </a:solidFill>
          <a:latin typeface="+mn-lt"/>
          <a:ea typeface="+mn-ea"/>
          <a:cs typeface="+mn-cs"/>
        </a:defRPr>
      </a:lvl2pPr>
      <a:lvl3pPr marL="3017520" algn="l" defTabSz="3017520" rtl="0" eaLnBrk="1" latinLnBrk="0" hangingPunct="1">
        <a:defRPr sz="5940" kern="1200">
          <a:solidFill>
            <a:schemeClr val="tx1"/>
          </a:solidFill>
          <a:latin typeface="+mn-lt"/>
          <a:ea typeface="+mn-ea"/>
          <a:cs typeface="+mn-cs"/>
        </a:defRPr>
      </a:lvl3pPr>
      <a:lvl4pPr marL="4526280" algn="l" defTabSz="3017520" rtl="0" eaLnBrk="1" latinLnBrk="0" hangingPunct="1">
        <a:defRPr sz="5940" kern="1200">
          <a:solidFill>
            <a:schemeClr val="tx1"/>
          </a:solidFill>
          <a:latin typeface="+mn-lt"/>
          <a:ea typeface="+mn-ea"/>
          <a:cs typeface="+mn-cs"/>
        </a:defRPr>
      </a:lvl4pPr>
      <a:lvl5pPr marL="6035040" algn="l" defTabSz="3017520" rtl="0" eaLnBrk="1" latinLnBrk="0" hangingPunct="1">
        <a:defRPr sz="5940" kern="1200">
          <a:solidFill>
            <a:schemeClr val="tx1"/>
          </a:solidFill>
          <a:latin typeface="+mn-lt"/>
          <a:ea typeface="+mn-ea"/>
          <a:cs typeface="+mn-cs"/>
        </a:defRPr>
      </a:lvl5pPr>
      <a:lvl6pPr marL="7543800" algn="l" defTabSz="3017520" rtl="0" eaLnBrk="1" latinLnBrk="0" hangingPunct="1">
        <a:defRPr sz="5940" kern="1200">
          <a:solidFill>
            <a:schemeClr val="tx1"/>
          </a:solidFill>
          <a:latin typeface="+mn-lt"/>
          <a:ea typeface="+mn-ea"/>
          <a:cs typeface="+mn-cs"/>
        </a:defRPr>
      </a:lvl6pPr>
      <a:lvl7pPr marL="9052560" algn="l" defTabSz="3017520" rtl="0" eaLnBrk="1" latinLnBrk="0" hangingPunct="1">
        <a:defRPr sz="5940" kern="1200">
          <a:solidFill>
            <a:schemeClr val="tx1"/>
          </a:solidFill>
          <a:latin typeface="+mn-lt"/>
          <a:ea typeface="+mn-ea"/>
          <a:cs typeface="+mn-cs"/>
        </a:defRPr>
      </a:lvl7pPr>
      <a:lvl8pPr marL="10561320" algn="l" defTabSz="3017520" rtl="0" eaLnBrk="1" latinLnBrk="0" hangingPunct="1">
        <a:defRPr sz="5940" kern="1200">
          <a:solidFill>
            <a:schemeClr val="tx1"/>
          </a:solidFill>
          <a:latin typeface="+mn-lt"/>
          <a:ea typeface="+mn-ea"/>
          <a:cs typeface="+mn-cs"/>
        </a:defRPr>
      </a:lvl8pPr>
      <a:lvl9pPr marL="12070080" algn="l" defTabSz="3017520" rtl="0" eaLnBrk="1" latinLnBrk="0" hangingPunct="1">
        <a:defRPr sz="59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6705600" y="0"/>
            <a:ext cx="26822400" cy="3329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7628" tIns="419070" rIns="167628" bIns="41907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8000" b="1" dirty="0">
                <a:solidFill>
                  <a:schemeClr val="accent3">
                    <a:lumMod val="20000"/>
                    <a:lumOff val="80000"/>
                  </a:schemeClr>
                </a:solidFill>
                <a:latin typeface="+mn-lt"/>
              </a:rPr>
              <a:t>Template Provided By Genigraphics – 800.790.4001</a:t>
            </a:r>
          </a:p>
          <a:p>
            <a:pPr algn="ctr" eaLnBrk="1" hangingPunct="1"/>
            <a:r>
              <a:rPr lang="en-US" sz="8000" b="1" dirty="0">
                <a:solidFill>
                  <a:schemeClr val="accent3">
                    <a:lumMod val="20000"/>
                    <a:lumOff val="80000"/>
                  </a:schemeClr>
                </a:solidFill>
                <a:latin typeface="+mn-lt"/>
              </a:rPr>
              <a:t>Replace This Text With Your Title</a:t>
            </a:r>
          </a:p>
        </p:txBody>
      </p:sp>
      <p:sp>
        <p:nvSpPr>
          <p:cNvPr id="5" name="Text Box 123"/>
          <p:cNvSpPr txBox="1">
            <a:spLocks noChangeArrowheads="1"/>
          </p:cNvSpPr>
          <p:nvPr/>
        </p:nvSpPr>
        <p:spPr bwMode="auto">
          <a:xfrm>
            <a:off x="6705600" y="2933700"/>
            <a:ext cx="26822400"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7628" tIns="167628" rIns="167628" bIns="167628"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800" dirty="0">
                <a:solidFill>
                  <a:schemeClr val="accent3">
                    <a:lumMod val="20000"/>
                    <a:lumOff val="80000"/>
                  </a:schemeClr>
                </a:solidFill>
                <a:latin typeface="+mn-lt"/>
              </a:rPr>
              <a:t>John Smith, MD</a:t>
            </a:r>
            <a:r>
              <a:rPr lang="en-US" sz="4800" baseline="30000" dirty="0">
                <a:solidFill>
                  <a:schemeClr val="accent3">
                    <a:lumMod val="20000"/>
                    <a:lumOff val="80000"/>
                  </a:schemeClr>
                </a:solidFill>
                <a:latin typeface="+mn-lt"/>
              </a:rPr>
              <a:t>1</a:t>
            </a:r>
            <a:r>
              <a:rPr lang="en-US" sz="4800" dirty="0">
                <a:solidFill>
                  <a:schemeClr val="accent3">
                    <a:lumMod val="20000"/>
                    <a:lumOff val="80000"/>
                  </a:schemeClr>
                </a:solidFill>
                <a:latin typeface="+mn-lt"/>
              </a:rPr>
              <a:t>; Jane Doe, PhD</a:t>
            </a:r>
            <a:r>
              <a:rPr lang="en-US" sz="4800" baseline="30000" dirty="0">
                <a:solidFill>
                  <a:schemeClr val="accent3">
                    <a:lumMod val="20000"/>
                    <a:lumOff val="80000"/>
                  </a:schemeClr>
                </a:solidFill>
                <a:latin typeface="+mn-lt"/>
              </a:rPr>
              <a:t>2</a:t>
            </a:r>
            <a:r>
              <a:rPr lang="en-US" sz="4800" dirty="0">
                <a:solidFill>
                  <a:schemeClr val="accent3">
                    <a:lumMod val="20000"/>
                    <a:lumOff val="80000"/>
                  </a:schemeClr>
                </a:solidFill>
                <a:latin typeface="+mn-lt"/>
              </a:rPr>
              <a:t>; Frederick Jones, MD, PhD</a:t>
            </a:r>
            <a:r>
              <a:rPr lang="en-US" sz="4800" baseline="30000" dirty="0">
                <a:solidFill>
                  <a:schemeClr val="accent3">
                    <a:lumMod val="20000"/>
                    <a:lumOff val="80000"/>
                  </a:schemeClr>
                </a:solidFill>
                <a:latin typeface="+mn-lt"/>
              </a:rPr>
              <a:t>1,2</a:t>
            </a:r>
          </a:p>
          <a:p>
            <a:pPr algn="ctr" eaLnBrk="1" hangingPunct="1"/>
            <a:r>
              <a:rPr lang="en-US" sz="4800" baseline="30000" dirty="0">
                <a:solidFill>
                  <a:schemeClr val="accent3">
                    <a:lumMod val="20000"/>
                    <a:lumOff val="80000"/>
                  </a:schemeClr>
                </a:solidFill>
                <a:latin typeface="+mn-lt"/>
              </a:rPr>
              <a:t>1</a:t>
            </a:r>
            <a:r>
              <a:rPr lang="en-US" sz="4800" dirty="0">
                <a:solidFill>
                  <a:schemeClr val="accent3">
                    <a:lumMod val="20000"/>
                    <a:lumOff val="80000"/>
                  </a:schemeClr>
                </a:solidFill>
                <a:latin typeface="+mn-lt"/>
              </a:rPr>
              <a:t>University of Affiliation, </a:t>
            </a:r>
            <a:r>
              <a:rPr lang="en-US" sz="4800" baseline="30000" dirty="0">
                <a:solidFill>
                  <a:schemeClr val="accent3">
                    <a:lumMod val="20000"/>
                    <a:lumOff val="80000"/>
                  </a:schemeClr>
                </a:solidFill>
                <a:latin typeface="+mn-lt"/>
              </a:rPr>
              <a:t>2</a:t>
            </a:r>
            <a:r>
              <a:rPr lang="en-US" sz="4800" dirty="0">
                <a:solidFill>
                  <a:schemeClr val="accent3">
                    <a:lumMod val="20000"/>
                    <a:lumOff val="80000"/>
                  </a:schemeClr>
                </a:solidFill>
                <a:latin typeface="+mn-lt"/>
              </a:rPr>
              <a:t>Medical Center of Affiliation</a:t>
            </a:r>
          </a:p>
        </p:txBody>
      </p:sp>
      <p:sp>
        <p:nvSpPr>
          <p:cNvPr id="24" name="TextBox 23"/>
          <p:cNvSpPr txBox="1"/>
          <p:nvPr/>
        </p:nvSpPr>
        <p:spPr>
          <a:xfrm>
            <a:off x="1645920" y="36713158"/>
            <a:ext cx="2484194" cy="2546845"/>
          </a:xfrm>
          <a:prstGeom prst="rect">
            <a:avLst/>
          </a:prstGeom>
          <a:solidFill>
            <a:schemeClr val="accent1">
              <a:lumMod val="40000"/>
              <a:lumOff val="60000"/>
            </a:schemeClr>
          </a:solidFill>
        </p:spPr>
        <p:txBody>
          <a:bodyPr wrap="none" lIns="83814" tIns="41907" rIns="83814" bIns="41907" rtlCol="0">
            <a:spAutoFit/>
          </a:bodyPr>
          <a:lstStyle/>
          <a:p>
            <a:r>
              <a:rPr lang="en-US" sz="3200" dirty="0"/>
              <a:t>[name]</a:t>
            </a:r>
          </a:p>
          <a:p>
            <a:r>
              <a:rPr lang="en-US" sz="3200" dirty="0"/>
              <a:t>[organization]</a:t>
            </a:r>
          </a:p>
          <a:p>
            <a:r>
              <a:rPr lang="en-US" sz="3200" dirty="0"/>
              <a:t>[address]</a:t>
            </a:r>
          </a:p>
          <a:p>
            <a:r>
              <a:rPr lang="en-US" sz="3200" dirty="0"/>
              <a:t>[email]</a:t>
            </a:r>
          </a:p>
          <a:p>
            <a:r>
              <a:rPr lang="en-US" sz="3200" dirty="0"/>
              <a:t>[phone]</a:t>
            </a:r>
          </a:p>
        </p:txBody>
      </p:sp>
      <p:sp>
        <p:nvSpPr>
          <p:cNvPr id="25" name="TextBox 24"/>
          <p:cNvSpPr txBox="1"/>
          <p:nvPr/>
        </p:nvSpPr>
        <p:spPr>
          <a:xfrm>
            <a:off x="1645920" y="35623502"/>
            <a:ext cx="2418782" cy="931024"/>
          </a:xfrm>
          <a:prstGeom prst="rect">
            <a:avLst/>
          </a:prstGeom>
          <a:noFill/>
        </p:spPr>
        <p:txBody>
          <a:bodyPr wrap="none" lIns="83814" tIns="41907" rIns="83814" bIns="41907" rtlCol="0">
            <a:spAutoFit/>
          </a:bodyPr>
          <a:lstStyle/>
          <a:p>
            <a:r>
              <a:rPr lang="en-US" sz="5400" b="1" dirty="0"/>
              <a:t>Contact</a:t>
            </a:r>
          </a:p>
        </p:txBody>
      </p:sp>
      <p:sp>
        <p:nvSpPr>
          <p:cNvPr id="26" name="TextBox 25"/>
          <p:cNvSpPr txBox="1"/>
          <p:nvPr/>
        </p:nvSpPr>
        <p:spPr>
          <a:xfrm>
            <a:off x="20116800" y="36713159"/>
            <a:ext cx="17881600" cy="2631477"/>
          </a:xfrm>
          <a:prstGeom prst="rect">
            <a:avLst/>
          </a:prstGeom>
          <a:noFill/>
        </p:spPr>
        <p:txBody>
          <a:bodyPr wrap="square" lIns="83814" tIns="83814" rIns="83814" bIns="83814" numCol="1" spcCol="419070" rtlCol="0">
            <a:spAutoFit/>
          </a:bodyPr>
          <a:lstStyle/>
          <a:p>
            <a:pPr marL="419070" indent="-419070">
              <a:buFont typeface="+mj-lt"/>
              <a:buAutoNum type="arabicPeriod"/>
            </a:pPr>
            <a:r>
              <a:rPr lang="en-US" sz="1600" dirty="0"/>
              <a:t> </a:t>
            </a:r>
          </a:p>
          <a:p>
            <a:pPr marL="419070" indent="-419070">
              <a:buFont typeface="+mj-lt"/>
              <a:buAutoNum type="arabicPeriod"/>
            </a:pPr>
            <a:r>
              <a:rPr lang="en-US" sz="1600" dirty="0"/>
              <a:t> </a:t>
            </a:r>
          </a:p>
          <a:p>
            <a:pPr marL="419070" indent="-419070">
              <a:buFont typeface="+mj-lt"/>
              <a:buAutoNum type="arabicPeriod"/>
            </a:pPr>
            <a:r>
              <a:rPr lang="en-US" sz="1600" dirty="0"/>
              <a:t> </a:t>
            </a:r>
          </a:p>
          <a:p>
            <a:pPr marL="419070" indent="-419070">
              <a:buFont typeface="+mj-lt"/>
              <a:buAutoNum type="arabicPeriod"/>
            </a:pPr>
            <a:r>
              <a:rPr lang="en-US" sz="1600" dirty="0"/>
              <a:t> </a:t>
            </a:r>
          </a:p>
          <a:p>
            <a:pPr marL="419070" indent="-419070">
              <a:buFont typeface="+mj-lt"/>
              <a:buAutoNum type="arabicPeriod"/>
            </a:pPr>
            <a:r>
              <a:rPr lang="en-US" sz="1600" dirty="0"/>
              <a:t> </a:t>
            </a:r>
          </a:p>
          <a:p>
            <a:pPr marL="419070" indent="-419070">
              <a:buFont typeface="+mj-lt"/>
              <a:buAutoNum type="arabicPeriod"/>
            </a:pPr>
            <a:r>
              <a:rPr lang="en-US" sz="1600" dirty="0"/>
              <a:t> </a:t>
            </a:r>
          </a:p>
          <a:p>
            <a:pPr marL="419070" indent="-419070">
              <a:buFont typeface="+mj-lt"/>
              <a:buAutoNum type="arabicPeriod"/>
            </a:pPr>
            <a:r>
              <a:rPr lang="en-US" sz="1600" dirty="0"/>
              <a:t> </a:t>
            </a:r>
          </a:p>
          <a:p>
            <a:pPr marL="419070" indent="-419070">
              <a:buFont typeface="+mj-lt"/>
              <a:buAutoNum type="arabicPeriod"/>
            </a:pPr>
            <a:r>
              <a:rPr lang="en-US" sz="1600" dirty="0"/>
              <a:t> </a:t>
            </a:r>
          </a:p>
          <a:p>
            <a:pPr marL="419070" indent="-419070">
              <a:buFont typeface="+mj-lt"/>
              <a:buAutoNum type="arabicPeriod"/>
            </a:pPr>
            <a:r>
              <a:rPr lang="en-US" sz="1600" dirty="0"/>
              <a:t> </a:t>
            </a:r>
          </a:p>
          <a:p>
            <a:pPr marL="419070" indent="-419070">
              <a:buFont typeface="+mj-lt"/>
              <a:buAutoNum type="arabicPeriod"/>
            </a:pPr>
            <a:r>
              <a:rPr lang="en-US" sz="1600" dirty="0"/>
              <a:t>  </a:t>
            </a:r>
          </a:p>
        </p:txBody>
      </p:sp>
      <p:sp>
        <p:nvSpPr>
          <p:cNvPr id="27" name="TextBox 26"/>
          <p:cNvSpPr txBox="1"/>
          <p:nvPr/>
        </p:nvSpPr>
        <p:spPr>
          <a:xfrm>
            <a:off x="20116802" y="35623502"/>
            <a:ext cx="3382310" cy="931024"/>
          </a:xfrm>
          <a:prstGeom prst="rect">
            <a:avLst/>
          </a:prstGeom>
          <a:noFill/>
        </p:spPr>
        <p:txBody>
          <a:bodyPr wrap="none" lIns="83814" tIns="41907" rIns="83814" bIns="41907" rtlCol="0">
            <a:spAutoFit/>
          </a:bodyPr>
          <a:lstStyle/>
          <a:p>
            <a:r>
              <a:rPr lang="en-US" sz="5400" b="1" dirty="0"/>
              <a:t>References</a:t>
            </a:r>
          </a:p>
        </p:txBody>
      </p:sp>
      <p:sp>
        <p:nvSpPr>
          <p:cNvPr id="10" name="Text Box 189"/>
          <p:cNvSpPr txBox="1">
            <a:spLocks noChangeArrowheads="1"/>
          </p:cNvSpPr>
          <p:nvPr/>
        </p:nvSpPr>
        <p:spPr bwMode="auto">
          <a:xfrm>
            <a:off x="1645920" y="6675120"/>
            <a:ext cx="11704320" cy="7448193"/>
          </a:xfrm>
          <a:prstGeom prst="rect">
            <a:avLst/>
          </a:prstGeom>
          <a:solidFill>
            <a:schemeClr val="bg1"/>
          </a:solidFill>
          <a:ln w="12700">
            <a:solidFill>
              <a:schemeClr val="accent1">
                <a:lumMod val="75000"/>
              </a:schemeClr>
            </a:solidFill>
          </a:ln>
          <a:effectLst/>
        </p:spPr>
        <p:txBody>
          <a:bodyPr lIns="167628" tIns="167628" rIns="167628" bIns="16762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Abstract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44x44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2" name="Rectangle 31"/>
          <p:cNvSpPr/>
          <p:nvPr/>
        </p:nvSpPr>
        <p:spPr>
          <a:xfrm>
            <a:off x="1645920" y="5852160"/>
            <a:ext cx="11704320" cy="82296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r>
              <a:rPr lang="en-US" sz="5400" b="1" dirty="0">
                <a:solidFill>
                  <a:schemeClr val="accent3">
                    <a:lumMod val="20000"/>
                    <a:lumOff val="80000"/>
                  </a:schemeClr>
                </a:solidFill>
              </a:rPr>
              <a:t>Abstract</a:t>
            </a:r>
          </a:p>
        </p:txBody>
      </p:sp>
      <p:sp>
        <p:nvSpPr>
          <p:cNvPr id="15" name="Text Box 194"/>
          <p:cNvSpPr txBox="1">
            <a:spLocks noChangeArrowheads="1"/>
          </p:cNvSpPr>
          <p:nvPr/>
        </p:nvSpPr>
        <p:spPr bwMode="auto">
          <a:xfrm>
            <a:off x="14264640" y="16276320"/>
            <a:ext cx="11704320" cy="9479519"/>
          </a:xfrm>
          <a:prstGeom prst="rect">
            <a:avLst/>
          </a:prstGeom>
          <a:solidFill>
            <a:schemeClr val="bg1"/>
          </a:solidFill>
          <a:ln w="12700">
            <a:solidFill>
              <a:schemeClr val="accent1">
                <a:lumMod val="75000"/>
              </a:schemeClr>
            </a:solidFill>
          </a:ln>
          <a:effectLst/>
        </p:spPr>
        <p:txBody>
          <a:bodyPr lIns="167628" tIns="167628" rIns="167628" bIns="16762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Results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44x44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a:p>
            <a:pPr eaLnBrk="1" hangingPunct="1"/>
            <a:endParaRPr lang="en-US" sz="3200" dirty="0">
              <a:latin typeface="Calibri" pitchFamily="34" charset="0"/>
            </a:endParaRPr>
          </a:p>
          <a:p>
            <a:pPr eaLnBrk="1" hangingPunct="1"/>
            <a:r>
              <a:rPr lang="en-US" sz="3200" dirty="0">
                <a:latin typeface="Calibri" pitchFamily="34" charset="0"/>
              </a:rPr>
              <a:t>Speaking of Results, yours will look better if you remember to run a spell-check on your poster! After you’ve added your content click on </a:t>
            </a:r>
            <a:r>
              <a:rPr lang="en-US" sz="3200" b="1" dirty="0">
                <a:latin typeface="Calibri" pitchFamily="34" charset="0"/>
              </a:rPr>
              <a:t>Review</a:t>
            </a:r>
            <a:r>
              <a:rPr lang="en-US" sz="3200" dirty="0">
                <a:latin typeface="Calibri" pitchFamily="34" charset="0"/>
              </a:rPr>
              <a:t>, </a:t>
            </a:r>
            <a:r>
              <a:rPr lang="en-US" sz="3200" b="1" dirty="0">
                <a:latin typeface="Calibri" pitchFamily="34" charset="0"/>
              </a:rPr>
              <a:t>Spelling</a:t>
            </a:r>
            <a:r>
              <a:rPr lang="en-US" sz="3200" dirty="0">
                <a:latin typeface="Calibri" pitchFamily="34" charset="0"/>
              </a:rPr>
              <a:t>, or press F7.</a:t>
            </a:r>
          </a:p>
        </p:txBody>
      </p:sp>
      <p:sp>
        <p:nvSpPr>
          <p:cNvPr id="33" name="Rectangle 32"/>
          <p:cNvSpPr/>
          <p:nvPr/>
        </p:nvSpPr>
        <p:spPr>
          <a:xfrm>
            <a:off x="1645920" y="15453360"/>
            <a:ext cx="11704320" cy="82296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r>
              <a:rPr lang="en-US" sz="54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4264640" y="6675120"/>
            <a:ext cx="11704320" cy="7448193"/>
          </a:xfrm>
          <a:prstGeom prst="rect">
            <a:avLst/>
          </a:prstGeom>
          <a:solidFill>
            <a:schemeClr val="bg1"/>
          </a:solidFill>
          <a:ln w="12700">
            <a:solidFill>
              <a:schemeClr val="accent1">
                <a:lumMod val="75000"/>
              </a:schemeClr>
            </a:solidFill>
          </a:ln>
          <a:effectLst/>
        </p:spPr>
        <p:txBody>
          <a:bodyPr lIns="167628" tIns="167628" rIns="167628" bIns="16762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Methods and Materials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44x44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4" name="Rectangle 33"/>
          <p:cNvSpPr/>
          <p:nvPr/>
        </p:nvSpPr>
        <p:spPr>
          <a:xfrm>
            <a:off x="14264640" y="5852160"/>
            <a:ext cx="11704320" cy="82296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r>
              <a:rPr lang="en-US" sz="54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26883360" y="16276320"/>
            <a:ext cx="11704320" cy="8710052"/>
          </a:xfrm>
          <a:prstGeom prst="rect">
            <a:avLst/>
          </a:prstGeom>
          <a:solidFill>
            <a:schemeClr val="bg1"/>
          </a:solidFill>
          <a:ln w="12700">
            <a:solidFill>
              <a:schemeClr val="accent1">
                <a:lumMod val="75000"/>
              </a:schemeClr>
            </a:solidFill>
          </a:ln>
          <a:effectLst/>
        </p:spPr>
        <p:txBody>
          <a:bodyPr lIns="167628" tIns="167628" rIns="167628" bIns="16762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Discussion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44x44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a:t>
            </a:r>
            <a:r>
              <a:rPr lang="en-US" sz="3200">
                <a:latin typeface="Calibri" pitchFamily="34" charset="0"/>
              </a:rPr>
              <a:t>poster.</a:t>
            </a:r>
          </a:p>
          <a:p>
            <a:pPr eaLnBrk="1" hangingPunct="1"/>
            <a:endParaRPr lang="en-US" sz="3200">
              <a:latin typeface="Calibri" pitchFamily="34" charset="0"/>
            </a:endParaRPr>
          </a:p>
          <a:p>
            <a:pPr eaLnBrk="1" hangingPunct="1"/>
            <a:r>
              <a:rPr lang="en-US" sz="3200">
                <a:latin typeface="Calibri" pitchFamily="34" charset="0"/>
              </a:rPr>
              <a:t>Don’t forget to check out our section to the right on chaging the color of your template to match your logo, etc.</a:t>
            </a:r>
            <a:endParaRPr lang="en-US" sz="3200" dirty="0">
              <a:latin typeface="Calibri" pitchFamily="34" charset="0"/>
            </a:endParaRPr>
          </a:p>
        </p:txBody>
      </p:sp>
      <p:sp>
        <p:nvSpPr>
          <p:cNvPr id="35" name="Rectangle 34"/>
          <p:cNvSpPr/>
          <p:nvPr/>
        </p:nvSpPr>
        <p:spPr>
          <a:xfrm>
            <a:off x="26883360" y="15453360"/>
            <a:ext cx="11704320" cy="82296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r>
              <a:rPr lang="en-US" sz="5400" b="1" dirty="0">
                <a:solidFill>
                  <a:schemeClr val="accent3">
                    <a:lumMod val="20000"/>
                    <a:lumOff val="80000"/>
                  </a:schemeClr>
                </a:solidFill>
              </a:rPr>
              <a:t>Discussion</a:t>
            </a:r>
          </a:p>
        </p:txBody>
      </p:sp>
      <p:grpSp>
        <p:nvGrpSpPr>
          <p:cNvPr id="2" name="Group 1">
            <a:extLst>
              <a:ext uri="{FF2B5EF4-FFF2-40B4-BE49-F238E27FC236}">
                <a16:creationId xmlns:a16="http://schemas.microsoft.com/office/drawing/2014/main" id="{D6CEA1DD-473A-4D79-91B8-9A0E03362888}"/>
              </a:ext>
            </a:extLst>
          </p:cNvPr>
          <p:cNvGrpSpPr/>
          <p:nvPr/>
        </p:nvGrpSpPr>
        <p:grpSpPr>
          <a:xfrm>
            <a:off x="26883360" y="26025199"/>
            <a:ext cx="11704320" cy="8271153"/>
            <a:chOff x="26883360" y="25146000"/>
            <a:chExt cx="11704320" cy="8271153"/>
          </a:xfrm>
        </p:grpSpPr>
        <p:sp>
          <p:nvSpPr>
            <p:cNvPr id="14" name="Text Box 193"/>
            <p:cNvSpPr txBox="1">
              <a:spLocks noChangeArrowheads="1"/>
            </p:cNvSpPr>
            <p:nvPr/>
          </p:nvSpPr>
          <p:spPr bwMode="auto">
            <a:xfrm>
              <a:off x="26883360" y="25968960"/>
              <a:ext cx="11704320" cy="7448193"/>
            </a:xfrm>
            <a:prstGeom prst="rect">
              <a:avLst/>
            </a:prstGeom>
            <a:solidFill>
              <a:schemeClr val="bg1"/>
            </a:solidFill>
            <a:ln w="12700">
              <a:solidFill>
                <a:schemeClr val="accent1">
                  <a:lumMod val="75000"/>
                </a:schemeClr>
              </a:solidFill>
            </a:ln>
            <a:effectLst/>
          </p:spPr>
          <p:txBody>
            <a:bodyPr lIns="167628" tIns="167628" rIns="167628" bIns="16762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Conclusions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44x44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6" name="Rectangle 35"/>
            <p:cNvSpPr/>
            <p:nvPr/>
          </p:nvSpPr>
          <p:spPr>
            <a:xfrm>
              <a:off x="26883360" y="25146000"/>
              <a:ext cx="11704320" cy="82296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r>
                <a:rPr lang="en-US" sz="5400" b="1" dirty="0">
                  <a:solidFill>
                    <a:schemeClr val="accent3">
                      <a:lumMod val="20000"/>
                      <a:lumOff val="80000"/>
                    </a:schemeClr>
                  </a:solidFill>
                </a:rPr>
                <a:t>Conclusions</a:t>
              </a:r>
            </a:p>
          </p:txBody>
        </p:sp>
      </p:gr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1457462233"/>
              </p:ext>
            </p:extLst>
          </p:nvPr>
        </p:nvGraphicFramePr>
        <p:xfrm>
          <a:off x="14328008" y="27647612"/>
          <a:ext cx="11732392" cy="6648740"/>
        </p:xfrm>
        <a:graphic>
          <a:graphicData uri="http://schemas.openxmlformats.org/drawingml/2006/table">
            <a:tbl>
              <a:tblPr firstRow="1" bandRow="1">
                <a:tableStyleId>{F5AB1C69-6EDB-4FF4-983F-18BD219EF322}</a:tableStyleId>
              </a:tblPr>
              <a:tblGrid>
                <a:gridCol w="2933098">
                  <a:extLst>
                    <a:ext uri="{9D8B030D-6E8A-4147-A177-3AD203B41FA5}">
                      <a16:colId xmlns:a16="http://schemas.microsoft.com/office/drawing/2014/main" val="20000"/>
                    </a:ext>
                  </a:extLst>
                </a:gridCol>
                <a:gridCol w="2933098">
                  <a:extLst>
                    <a:ext uri="{9D8B030D-6E8A-4147-A177-3AD203B41FA5}">
                      <a16:colId xmlns:a16="http://schemas.microsoft.com/office/drawing/2014/main" val="20001"/>
                    </a:ext>
                  </a:extLst>
                </a:gridCol>
                <a:gridCol w="2933098">
                  <a:extLst>
                    <a:ext uri="{9D8B030D-6E8A-4147-A177-3AD203B41FA5}">
                      <a16:colId xmlns:a16="http://schemas.microsoft.com/office/drawing/2014/main" val="20002"/>
                    </a:ext>
                  </a:extLst>
                </a:gridCol>
                <a:gridCol w="2933098">
                  <a:extLst>
                    <a:ext uri="{9D8B030D-6E8A-4147-A177-3AD203B41FA5}">
                      <a16:colId xmlns:a16="http://schemas.microsoft.com/office/drawing/2014/main" val="20003"/>
                    </a:ext>
                  </a:extLst>
                </a:gridCol>
              </a:tblGrid>
              <a:tr h="949820">
                <a:tc>
                  <a:txBody>
                    <a:bodyPr/>
                    <a:lstStyle/>
                    <a:p>
                      <a:endParaRPr lang="en-US" sz="3200" dirty="0"/>
                    </a:p>
                  </a:txBody>
                  <a:tcPr marL="111760" marR="111760" marT="41910" marB="41910" anchor="ctr">
                    <a:solidFill>
                      <a:schemeClr val="accent1">
                        <a:lumMod val="75000"/>
                      </a:schemeClr>
                    </a:solidFill>
                  </a:tcPr>
                </a:tc>
                <a:tc>
                  <a:txBody>
                    <a:bodyPr/>
                    <a:lstStyle/>
                    <a:p>
                      <a:pPr algn="ctr"/>
                      <a:r>
                        <a:rPr lang="en-US" sz="3200" dirty="0"/>
                        <a:t>Heading</a:t>
                      </a:r>
                    </a:p>
                  </a:txBody>
                  <a:tcPr marL="111760" marR="111760" marT="41910" marB="41910" anchor="ctr">
                    <a:solidFill>
                      <a:schemeClr val="accent1">
                        <a:lumMod val="75000"/>
                      </a:schemeClr>
                    </a:solidFill>
                  </a:tcPr>
                </a:tc>
                <a:tc>
                  <a:txBody>
                    <a:bodyPr/>
                    <a:lstStyle/>
                    <a:p>
                      <a:pPr algn="ctr"/>
                      <a:r>
                        <a:rPr lang="en-US" sz="3200" dirty="0"/>
                        <a:t>Heading</a:t>
                      </a:r>
                    </a:p>
                  </a:txBody>
                  <a:tcPr marL="111760" marR="111760" marT="41910" marB="41910" anchor="ctr">
                    <a:solidFill>
                      <a:schemeClr val="accent1">
                        <a:lumMod val="75000"/>
                      </a:schemeClr>
                    </a:solidFill>
                  </a:tcPr>
                </a:tc>
                <a:tc>
                  <a:txBody>
                    <a:bodyPr/>
                    <a:lstStyle/>
                    <a:p>
                      <a:pPr algn="ctr"/>
                      <a:r>
                        <a:rPr lang="en-US" sz="3200" dirty="0"/>
                        <a:t>Heading</a:t>
                      </a:r>
                    </a:p>
                  </a:txBody>
                  <a:tcPr marL="111760" marR="111760" marT="41910" marB="41910" anchor="ctr">
                    <a:solidFill>
                      <a:schemeClr val="accent1">
                        <a:lumMod val="75000"/>
                      </a:schemeClr>
                    </a:solidFill>
                  </a:tcPr>
                </a:tc>
                <a:extLst>
                  <a:ext uri="{0D108BD9-81ED-4DB2-BD59-A6C34878D82A}">
                    <a16:rowId xmlns:a16="http://schemas.microsoft.com/office/drawing/2014/main" val="10000"/>
                  </a:ext>
                </a:extLst>
              </a:tr>
              <a:tr h="949820">
                <a:tc>
                  <a:txBody>
                    <a:bodyPr/>
                    <a:lstStyle/>
                    <a:p>
                      <a:r>
                        <a:rPr lang="en-US" sz="3200" dirty="0"/>
                        <a:t>Item</a:t>
                      </a:r>
                    </a:p>
                  </a:txBody>
                  <a:tcPr marL="111760" marR="111760" marT="41910" marB="41910" anchor="ctr"/>
                </a:tc>
                <a:tc>
                  <a:txBody>
                    <a:bodyPr/>
                    <a:lstStyle/>
                    <a:p>
                      <a:pPr algn="ctr"/>
                      <a:r>
                        <a:rPr lang="en-US" sz="3200" dirty="0"/>
                        <a:t>800</a:t>
                      </a:r>
                    </a:p>
                  </a:txBody>
                  <a:tcPr marL="111760" marR="111760" marT="41910" marB="41910" anchor="ctr"/>
                </a:tc>
                <a:tc>
                  <a:txBody>
                    <a:bodyPr/>
                    <a:lstStyle/>
                    <a:p>
                      <a:pPr algn="ctr"/>
                      <a:r>
                        <a:rPr lang="en-US" sz="3200" dirty="0"/>
                        <a:t>790</a:t>
                      </a:r>
                    </a:p>
                  </a:txBody>
                  <a:tcPr marL="111760" marR="111760" marT="41910" marB="41910" anchor="ctr"/>
                </a:tc>
                <a:tc>
                  <a:txBody>
                    <a:bodyPr/>
                    <a:lstStyle/>
                    <a:p>
                      <a:pPr algn="ctr"/>
                      <a:r>
                        <a:rPr lang="en-US" sz="3200" dirty="0"/>
                        <a:t>4001</a:t>
                      </a:r>
                    </a:p>
                  </a:txBody>
                  <a:tcPr marL="111760" marR="111760" marT="41910" marB="41910" anchor="ctr"/>
                </a:tc>
                <a:extLst>
                  <a:ext uri="{0D108BD9-81ED-4DB2-BD59-A6C34878D82A}">
                    <a16:rowId xmlns:a16="http://schemas.microsoft.com/office/drawing/2014/main" val="10001"/>
                  </a:ext>
                </a:extLst>
              </a:tr>
              <a:tr h="949820">
                <a:tc>
                  <a:txBody>
                    <a:bodyPr/>
                    <a:lstStyle/>
                    <a:p>
                      <a:r>
                        <a:rPr lang="en-US" sz="3200" dirty="0"/>
                        <a:t>Item</a:t>
                      </a:r>
                    </a:p>
                  </a:txBody>
                  <a:tcPr marL="111760" marR="111760" marT="41910" marB="41910" anchor="ctr"/>
                </a:tc>
                <a:tc>
                  <a:txBody>
                    <a:bodyPr/>
                    <a:lstStyle/>
                    <a:p>
                      <a:pPr algn="ctr"/>
                      <a:r>
                        <a:rPr lang="en-US" sz="3200" dirty="0"/>
                        <a:t>356</a:t>
                      </a:r>
                    </a:p>
                  </a:txBody>
                  <a:tcPr marL="111760" marR="111760" marT="41910" marB="41910" anchor="ctr"/>
                </a:tc>
                <a:tc>
                  <a:txBody>
                    <a:bodyPr/>
                    <a:lstStyle/>
                    <a:p>
                      <a:pPr algn="ctr"/>
                      <a:r>
                        <a:rPr lang="en-US" sz="3200" dirty="0"/>
                        <a:t>856</a:t>
                      </a:r>
                    </a:p>
                  </a:txBody>
                  <a:tcPr marL="111760" marR="111760" marT="41910" marB="41910" anchor="ctr"/>
                </a:tc>
                <a:tc>
                  <a:txBody>
                    <a:bodyPr/>
                    <a:lstStyle/>
                    <a:p>
                      <a:pPr algn="ctr"/>
                      <a:r>
                        <a:rPr lang="en-US" sz="3200" dirty="0"/>
                        <a:t>290</a:t>
                      </a:r>
                    </a:p>
                  </a:txBody>
                  <a:tcPr marL="111760" marR="111760" marT="41910" marB="41910" anchor="ctr"/>
                </a:tc>
                <a:extLst>
                  <a:ext uri="{0D108BD9-81ED-4DB2-BD59-A6C34878D82A}">
                    <a16:rowId xmlns:a16="http://schemas.microsoft.com/office/drawing/2014/main" val="10002"/>
                  </a:ext>
                </a:extLst>
              </a:tr>
              <a:tr h="949820">
                <a:tc>
                  <a:txBody>
                    <a:bodyPr/>
                    <a:lstStyle/>
                    <a:p>
                      <a:r>
                        <a:rPr lang="en-US" sz="3200" dirty="0"/>
                        <a:t>Item</a:t>
                      </a:r>
                    </a:p>
                  </a:txBody>
                  <a:tcPr marL="111760" marR="111760" marT="41910" marB="41910" anchor="ctr"/>
                </a:tc>
                <a:tc>
                  <a:txBody>
                    <a:bodyPr/>
                    <a:lstStyle/>
                    <a:p>
                      <a:pPr algn="ctr"/>
                      <a:r>
                        <a:rPr lang="en-US" sz="3200" dirty="0"/>
                        <a:t>228</a:t>
                      </a:r>
                    </a:p>
                  </a:txBody>
                  <a:tcPr marL="111760" marR="111760" marT="41910" marB="41910" anchor="ctr"/>
                </a:tc>
                <a:tc>
                  <a:txBody>
                    <a:bodyPr/>
                    <a:lstStyle/>
                    <a:p>
                      <a:pPr algn="ctr"/>
                      <a:r>
                        <a:rPr lang="en-US" sz="3200" dirty="0"/>
                        <a:t>134</a:t>
                      </a:r>
                    </a:p>
                  </a:txBody>
                  <a:tcPr marL="111760" marR="111760" marT="41910" marB="41910" anchor="ctr"/>
                </a:tc>
                <a:tc>
                  <a:txBody>
                    <a:bodyPr/>
                    <a:lstStyle/>
                    <a:p>
                      <a:pPr algn="ctr"/>
                      <a:r>
                        <a:rPr lang="en-US" sz="3200" dirty="0"/>
                        <a:t>238</a:t>
                      </a:r>
                    </a:p>
                  </a:txBody>
                  <a:tcPr marL="111760" marR="111760" marT="41910" marB="41910" anchor="ctr"/>
                </a:tc>
                <a:extLst>
                  <a:ext uri="{0D108BD9-81ED-4DB2-BD59-A6C34878D82A}">
                    <a16:rowId xmlns:a16="http://schemas.microsoft.com/office/drawing/2014/main" val="10003"/>
                  </a:ext>
                </a:extLst>
              </a:tr>
              <a:tr h="949820">
                <a:tc>
                  <a:txBody>
                    <a:bodyPr/>
                    <a:lstStyle/>
                    <a:p>
                      <a:r>
                        <a:rPr lang="en-US" sz="3200" dirty="0"/>
                        <a:t>Item</a:t>
                      </a:r>
                    </a:p>
                  </a:txBody>
                  <a:tcPr marL="111760" marR="111760" marT="41910" marB="41910" anchor="ctr"/>
                </a:tc>
                <a:tc>
                  <a:txBody>
                    <a:bodyPr/>
                    <a:lstStyle/>
                    <a:p>
                      <a:pPr algn="ctr"/>
                      <a:r>
                        <a:rPr lang="en-US" sz="3200" dirty="0"/>
                        <a:t>954</a:t>
                      </a:r>
                    </a:p>
                  </a:txBody>
                  <a:tcPr marL="111760" marR="111760" marT="41910" marB="41910" anchor="ctr"/>
                </a:tc>
                <a:tc>
                  <a:txBody>
                    <a:bodyPr/>
                    <a:lstStyle/>
                    <a:p>
                      <a:pPr algn="ctr"/>
                      <a:r>
                        <a:rPr lang="en-US" sz="3200" dirty="0"/>
                        <a:t>875</a:t>
                      </a:r>
                    </a:p>
                  </a:txBody>
                  <a:tcPr marL="111760" marR="111760" marT="41910" marB="41910" anchor="ctr"/>
                </a:tc>
                <a:tc>
                  <a:txBody>
                    <a:bodyPr/>
                    <a:lstStyle/>
                    <a:p>
                      <a:pPr algn="ctr"/>
                      <a:r>
                        <a:rPr lang="en-US" sz="3200" dirty="0"/>
                        <a:t>976</a:t>
                      </a:r>
                    </a:p>
                  </a:txBody>
                  <a:tcPr marL="111760" marR="111760" marT="41910" marB="41910" anchor="ctr"/>
                </a:tc>
                <a:extLst>
                  <a:ext uri="{0D108BD9-81ED-4DB2-BD59-A6C34878D82A}">
                    <a16:rowId xmlns:a16="http://schemas.microsoft.com/office/drawing/2014/main" val="10004"/>
                  </a:ext>
                </a:extLst>
              </a:tr>
              <a:tr h="949820">
                <a:tc>
                  <a:txBody>
                    <a:bodyPr/>
                    <a:lstStyle/>
                    <a:p>
                      <a:r>
                        <a:rPr lang="en-US" sz="3200" dirty="0"/>
                        <a:t>Item</a:t>
                      </a:r>
                    </a:p>
                  </a:txBody>
                  <a:tcPr marL="111760" marR="111760" marT="41910" marB="41910" anchor="ctr"/>
                </a:tc>
                <a:tc>
                  <a:txBody>
                    <a:bodyPr/>
                    <a:lstStyle/>
                    <a:p>
                      <a:pPr algn="ctr"/>
                      <a:r>
                        <a:rPr lang="en-US" sz="3200" dirty="0"/>
                        <a:t>324</a:t>
                      </a:r>
                    </a:p>
                  </a:txBody>
                  <a:tcPr marL="111760" marR="111760" marT="41910" marB="41910" anchor="ctr"/>
                </a:tc>
                <a:tc>
                  <a:txBody>
                    <a:bodyPr/>
                    <a:lstStyle/>
                    <a:p>
                      <a:pPr algn="ctr"/>
                      <a:r>
                        <a:rPr lang="en-US" sz="3200" dirty="0"/>
                        <a:t>325</a:t>
                      </a:r>
                    </a:p>
                  </a:txBody>
                  <a:tcPr marL="111760" marR="111760" marT="41910" marB="41910" anchor="ctr"/>
                </a:tc>
                <a:tc>
                  <a:txBody>
                    <a:bodyPr/>
                    <a:lstStyle/>
                    <a:p>
                      <a:pPr algn="ctr"/>
                      <a:r>
                        <a:rPr lang="en-US" sz="3200" dirty="0"/>
                        <a:t>301</a:t>
                      </a:r>
                    </a:p>
                  </a:txBody>
                  <a:tcPr marL="111760" marR="111760" marT="41910" marB="41910" anchor="ctr"/>
                </a:tc>
                <a:extLst>
                  <a:ext uri="{0D108BD9-81ED-4DB2-BD59-A6C34878D82A}">
                    <a16:rowId xmlns:a16="http://schemas.microsoft.com/office/drawing/2014/main" val="10005"/>
                  </a:ext>
                </a:extLst>
              </a:tr>
              <a:tr h="949820">
                <a:tc>
                  <a:txBody>
                    <a:bodyPr/>
                    <a:lstStyle/>
                    <a:p>
                      <a:r>
                        <a:rPr lang="en-US" sz="3200" b="1" dirty="0"/>
                        <a:t>Total</a:t>
                      </a:r>
                    </a:p>
                  </a:txBody>
                  <a:tcPr marL="111760" marR="111760" marT="41910" marB="41910" anchor="ctr"/>
                </a:tc>
                <a:tc>
                  <a:txBody>
                    <a:bodyPr/>
                    <a:lstStyle/>
                    <a:p>
                      <a:pPr algn="ctr"/>
                      <a:r>
                        <a:rPr lang="en-US" sz="3200" b="1" dirty="0"/>
                        <a:t>199</a:t>
                      </a:r>
                    </a:p>
                  </a:txBody>
                  <a:tcPr marL="111760" marR="111760" marT="41910" marB="41910" anchor="ctr"/>
                </a:tc>
                <a:tc>
                  <a:txBody>
                    <a:bodyPr/>
                    <a:lstStyle/>
                    <a:p>
                      <a:pPr algn="ctr"/>
                      <a:r>
                        <a:rPr lang="en-US" sz="3200" b="1" dirty="0"/>
                        <a:t>137</a:t>
                      </a:r>
                    </a:p>
                  </a:txBody>
                  <a:tcPr marL="111760" marR="111760" marT="41910" marB="41910" anchor="ctr"/>
                </a:tc>
                <a:tc>
                  <a:txBody>
                    <a:bodyPr/>
                    <a:lstStyle/>
                    <a:p>
                      <a:pPr algn="ctr"/>
                      <a:r>
                        <a:rPr lang="en-US" sz="3200" b="1" dirty="0"/>
                        <a:t>186</a:t>
                      </a:r>
                    </a:p>
                  </a:txBody>
                  <a:tcPr marL="111760" marR="111760" marT="41910" marB="41910" anchor="ct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645920" y="16276320"/>
                <a:ext cx="11704320" cy="12564417"/>
              </a:xfrm>
              <a:prstGeom prst="rect">
                <a:avLst/>
              </a:prstGeom>
              <a:solidFill>
                <a:schemeClr val="bg1"/>
              </a:solidFill>
              <a:ln w="12700">
                <a:solidFill>
                  <a:schemeClr val="accent1">
                    <a:lumMod val="75000"/>
                  </a:schemeClr>
                </a:solidFill>
              </a:ln>
              <a:effectLst/>
            </p:spPr>
            <p:txBody>
              <a:bodyPr lIns="167628" tIns="167628" rIns="167628" bIns="16762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b="1" dirty="0">
                    <a:latin typeface="+mn-lt"/>
                  </a:rPr>
                  <a:t>Genigraphics®</a:t>
                </a:r>
                <a:r>
                  <a:rPr lang="en-US" sz="3200" dirty="0">
                    <a:latin typeface="+mn-lt"/>
                  </a:rPr>
                  <a:t> has provided this template to assist in preparation of a medical or scientific research poster. The dimensions are set to 44” high by 44” wide but prints can be scaled up or down in size to any dimension with a 1:1 aspect ratio. For example, if you order a 40” x 40” poster using this template, we will print the file at 90.9% of its original size. </a:t>
                </a:r>
                <a:r>
                  <a:rPr lang="en-US" sz="3200" b="1" dirty="0">
                    <a:latin typeface="+mn-lt"/>
                  </a:rPr>
                  <a:t>The most critical factor is that your template and poster dimensions must be proportional:</a:t>
                </a:r>
              </a:p>
              <a:p>
                <a:pPr eaLnBrk="1" hangingPunct="1"/>
                <a:endParaRPr lang="en-US" sz="32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200" b="1" i="1">
                              <a:latin typeface="Cambria Math" panose="02040503050406030204" pitchFamily="18" charset="0"/>
                            </a:rPr>
                          </m:ctrlPr>
                        </m:boxPr>
                        <m:e>
                          <m:f>
                            <m:fPr>
                              <m:ctrlPr>
                                <a:rPr lang="en-US" sz="3200" b="1" i="1">
                                  <a:latin typeface="Cambria Math" panose="02040503050406030204" pitchFamily="18" charset="0"/>
                                </a:rPr>
                              </m:ctrlPr>
                            </m:fPr>
                            <m:num>
                              <m:r>
                                <a:rPr lang="en-US" sz="3200" b="1" i="1">
                                  <a:latin typeface="Cambria Math"/>
                                </a:rPr>
                                <m:t>𝒕𝒆𝒎𝒑𝒍𝒂𝒕𝒆</m:t>
                              </m:r>
                              <m:r>
                                <a:rPr lang="en-US" sz="3200" b="1" i="1">
                                  <a:latin typeface="Cambria Math"/>
                                </a:rPr>
                                <m:t> </m:t>
                              </m:r>
                              <m:r>
                                <a:rPr lang="en-US" sz="3200" b="1" i="1">
                                  <a:latin typeface="Cambria Math"/>
                                </a:rPr>
                                <m:t>𝒉𝒆𝒊𝒈𝒉𝒕</m:t>
                              </m:r>
                            </m:num>
                            <m:den>
                              <m:r>
                                <a:rPr lang="en-US" sz="3200" b="1" i="1">
                                  <a:latin typeface="Cambria Math"/>
                                </a:rPr>
                                <m:t>𝒕𝒆𝒎𝒑𝒍𝒂𝒕𝒆</m:t>
                              </m:r>
                              <m:r>
                                <a:rPr lang="en-US" sz="3200" b="1" i="1">
                                  <a:latin typeface="Cambria Math"/>
                                </a:rPr>
                                <m:t> </m:t>
                              </m:r>
                              <m:r>
                                <a:rPr lang="en-US" sz="3200" b="1" i="1">
                                  <a:latin typeface="Cambria Math"/>
                                </a:rPr>
                                <m:t>𝒘𝒊𝒅𝒕𝒉</m:t>
                              </m:r>
                            </m:den>
                          </m:f>
                        </m:e>
                      </m:box>
                      <m:r>
                        <a:rPr lang="en-US" sz="3200" b="1" i="1" smtClean="0">
                          <a:latin typeface="Cambria Math"/>
                        </a:rPr>
                        <m:t> </m:t>
                      </m:r>
                      <m:r>
                        <a:rPr lang="en-US" sz="3200" b="1" i="1">
                          <a:latin typeface="Cambria Math"/>
                        </a:rPr>
                        <m:t>= </m:t>
                      </m:r>
                      <m:box>
                        <m:boxPr>
                          <m:ctrlPr>
                            <a:rPr lang="en-US" sz="3200" b="1" i="1">
                              <a:latin typeface="Cambria Math" panose="02040503050406030204" pitchFamily="18" charset="0"/>
                            </a:rPr>
                          </m:ctrlPr>
                        </m:boxPr>
                        <m:e>
                          <m:f>
                            <m:fPr>
                              <m:ctrlPr>
                                <a:rPr lang="en-US" sz="3200" b="1" i="1">
                                  <a:latin typeface="Cambria Math" panose="02040503050406030204" pitchFamily="18" charset="0"/>
                                </a:rPr>
                              </m:ctrlPr>
                            </m:fPr>
                            <m:num>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a:latin typeface="Cambria Math"/>
                                </a:rPr>
                                <m:t>𝒉𝒆𝒊𝒈𝒉𝒕</m:t>
                              </m:r>
                            </m:num>
                            <m:den>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a:latin typeface="Cambria Math"/>
                                </a:rPr>
                                <m:t>𝒘𝒊𝒅𝒕𝒉</m:t>
                              </m:r>
                            </m:den>
                          </m:f>
                        </m:e>
                      </m:box>
                    </m:oMath>
                  </m:oMathPara>
                </a14:m>
                <a:endParaRPr lang="en-US" sz="3200" b="1" dirty="0">
                  <a:latin typeface="+mn-lt"/>
                </a:endParaRPr>
              </a:p>
              <a:p>
                <a:pPr eaLnBrk="1" hangingPunct="1"/>
                <a:endParaRPr lang="en-US" sz="3200" dirty="0">
                  <a:latin typeface="+mn-lt"/>
                </a:endParaRPr>
              </a:p>
              <a:p>
                <a:pPr eaLnBrk="1" hangingPunct="1"/>
                <a:r>
                  <a:rPr lang="en-US" sz="3200" dirty="0">
                    <a:latin typeface="+mn-lt"/>
                  </a:rPr>
                  <a:t>Order your poster from Genigraphics and we will perform a free design review and advise you if we see anything that may be a concern for printing. We’ll even help tidy things up.</a:t>
                </a:r>
              </a:p>
              <a:p>
                <a:pPr eaLnBrk="1" hangingPunct="1"/>
                <a:endParaRPr lang="en-US" sz="3200" dirty="0">
                  <a:latin typeface="+mn-lt"/>
                </a:endParaRPr>
              </a:p>
              <a:p>
                <a:pPr eaLnBrk="1" hangingPunct="1"/>
                <a:r>
                  <a:rPr lang="en-US" sz="32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645920" y="16276320"/>
                <a:ext cx="11704320" cy="12564417"/>
              </a:xfrm>
              <a:prstGeom prst="rect">
                <a:avLst/>
              </a:prstGeom>
              <a:blipFill>
                <a:blip r:embed="rId2"/>
                <a:stretch>
                  <a:fillRect l="-624" r="-884"/>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4264640" y="15453360"/>
            <a:ext cx="11704320" cy="82296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83814" tIns="41907" rIns="83814" bIns="41907" rtlCol="0" anchor="ctr"/>
          <a:lstStyle/>
          <a:p>
            <a:pPr algn="ctr"/>
            <a:r>
              <a:rPr lang="en-US" sz="540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5649" y="30314901"/>
            <a:ext cx="5029200" cy="3352605"/>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50" y="30314900"/>
            <a:ext cx="5029200" cy="3352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2025652" y="33877251"/>
            <a:ext cx="4506158" cy="515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800" b="1" dirty="0">
                <a:latin typeface="Calibri" pitchFamily="34" charset="0"/>
              </a:rPr>
              <a:t>Figure 1.</a:t>
            </a:r>
            <a:r>
              <a:rPr lang="en-US" sz="2800" dirty="0">
                <a:latin typeface="Calibri" pitchFamily="34" charset="0"/>
              </a:rPr>
              <a:t> Label </a:t>
            </a:r>
            <a:r>
              <a:rPr lang="en-US" sz="2800">
                <a:latin typeface="Calibri" pitchFamily="34" charset="0"/>
              </a:rPr>
              <a:t>in 28pt </a:t>
            </a:r>
            <a:r>
              <a:rPr lang="en-US" sz="2800" dirty="0">
                <a:latin typeface="Calibri" pitchFamily="34" charset="0"/>
              </a:rPr>
              <a:t>Calibri.</a:t>
            </a:r>
          </a:p>
        </p:txBody>
      </p:sp>
      <p:sp>
        <p:nvSpPr>
          <p:cNvPr id="52" name="Text Box 181"/>
          <p:cNvSpPr txBox="1">
            <a:spLocks noChangeArrowheads="1"/>
          </p:cNvSpPr>
          <p:nvPr/>
        </p:nvSpPr>
        <p:spPr bwMode="auto">
          <a:xfrm>
            <a:off x="8172452" y="33877251"/>
            <a:ext cx="4506158" cy="515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800" b="1" dirty="0">
                <a:latin typeface="Calibri" pitchFamily="34" charset="0"/>
              </a:rPr>
              <a:t>Figure 2.</a:t>
            </a:r>
            <a:r>
              <a:rPr lang="en-US" sz="2800" dirty="0">
                <a:latin typeface="Calibri" pitchFamily="34" charset="0"/>
              </a:rPr>
              <a:t> Label </a:t>
            </a:r>
            <a:r>
              <a:rPr lang="en-US" sz="2800">
                <a:latin typeface="Calibri" pitchFamily="34" charset="0"/>
              </a:rPr>
              <a:t>in 28pt </a:t>
            </a:r>
            <a:r>
              <a:rPr lang="en-US" sz="2800" dirty="0">
                <a:latin typeface="Calibri" pitchFamily="34" charset="0"/>
              </a:rPr>
              <a:t>Calibri.</a:t>
            </a:r>
          </a:p>
        </p:txBody>
      </p:sp>
      <p:sp>
        <p:nvSpPr>
          <p:cNvPr id="53" name="Text Box 180"/>
          <p:cNvSpPr txBox="1">
            <a:spLocks noChangeArrowheads="1"/>
          </p:cNvSpPr>
          <p:nvPr/>
        </p:nvSpPr>
        <p:spPr bwMode="auto">
          <a:xfrm>
            <a:off x="14264640" y="26971432"/>
            <a:ext cx="4375609" cy="515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800" b="1" dirty="0">
                <a:latin typeface="Calibri" pitchFamily="34" charset="0"/>
              </a:rPr>
              <a:t>Table 1.</a:t>
            </a:r>
            <a:r>
              <a:rPr lang="en-US" sz="2800" dirty="0">
                <a:latin typeface="Calibri" pitchFamily="34" charset="0"/>
              </a:rPr>
              <a:t> Label in 28pt Calibri.</a:t>
            </a:r>
          </a:p>
        </p:txBody>
      </p:sp>
      <p:sp>
        <p:nvSpPr>
          <p:cNvPr id="37" name="Text Box 180"/>
          <p:cNvSpPr txBox="1">
            <a:spLocks noChangeArrowheads="1"/>
          </p:cNvSpPr>
          <p:nvPr/>
        </p:nvSpPr>
        <p:spPr bwMode="auto">
          <a:xfrm>
            <a:off x="26883360" y="13607793"/>
            <a:ext cx="4399590" cy="515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800" b="1" dirty="0">
                <a:latin typeface="Calibri" pitchFamily="34" charset="0"/>
              </a:rPr>
              <a:t>Chart 1.</a:t>
            </a:r>
            <a:r>
              <a:rPr lang="en-US" sz="2800" dirty="0">
                <a:latin typeface="Calibri" pitchFamily="34" charset="0"/>
              </a:rPr>
              <a:t> Label in 28pt Calibri.</a:t>
            </a:r>
          </a:p>
        </p:txBody>
      </p:sp>
      <p:sp>
        <p:nvSpPr>
          <p:cNvPr id="30" name="Rectangle 265"/>
          <p:cNvSpPr>
            <a:spLocks noChangeAspect="1" noChangeArrowheads="1"/>
          </p:cNvSpPr>
          <p:nvPr/>
        </p:nvSpPr>
        <p:spPr bwMode="auto">
          <a:xfrm>
            <a:off x="1097280" y="1097280"/>
            <a:ext cx="3654715" cy="2743200"/>
          </a:xfrm>
          <a:prstGeom prst="rect">
            <a:avLst/>
          </a:prstGeom>
          <a:blipFill dpi="0" rotWithShape="1">
            <a:blip r:embed="rId5">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2800" b="1" dirty="0">
                <a:latin typeface="Calibri" pitchFamily="34" charset="0"/>
              </a:rPr>
              <a:t>REPLACE THIS BOX WITH YOUR ORGANIZATION’S</a:t>
            </a:r>
          </a:p>
          <a:p>
            <a:pPr algn="ctr" defTabSz="4022725"/>
            <a:r>
              <a:rPr lang="en-US" sz="2800" b="1" dirty="0">
                <a:latin typeface="Calibri" pitchFamily="34" charset="0"/>
              </a:rPr>
              <a:t>HIGH RESOLUTION LOGO</a:t>
            </a:r>
          </a:p>
        </p:txBody>
      </p:sp>
      <p:sp>
        <p:nvSpPr>
          <p:cNvPr id="31" name="Rectangle 265"/>
          <p:cNvSpPr>
            <a:spLocks noChangeAspect="1" noChangeArrowheads="1"/>
          </p:cNvSpPr>
          <p:nvPr/>
        </p:nvSpPr>
        <p:spPr bwMode="auto">
          <a:xfrm>
            <a:off x="35478720" y="1097280"/>
            <a:ext cx="3654715" cy="2743200"/>
          </a:xfrm>
          <a:prstGeom prst="rect">
            <a:avLst/>
          </a:prstGeom>
          <a:blipFill dpi="0" rotWithShape="1">
            <a:blip r:embed="rId5">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2800" b="1" dirty="0">
                <a:latin typeface="Calibri" pitchFamily="34" charset="0"/>
              </a:rPr>
              <a:t>REPLACE THIS BOX WITH YOUR ORGANIZATION’S</a:t>
            </a:r>
          </a:p>
          <a:p>
            <a:pPr algn="ctr" defTabSz="4022725"/>
            <a:r>
              <a:rPr lang="en-US" sz="2800" b="1" dirty="0">
                <a:latin typeface="Calibri" pitchFamily="34" charset="0"/>
              </a:rPr>
              <a:t>HIGH RESOLUTION LOGO</a:t>
            </a:r>
          </a:p>
        </p:txBody>
      </p:sp>
      <p:graphicFrame>
        <p:nvGraphicFramePr>
          <p:cNvPr id="7" name="Chart 6">
            <a:extLst>
              <a:ext uri="{FF2B5EF4-FFF2-40B4-BE49-F238E27FC236}">
                <a16:creationId xmlns:a16="http://schemas.microsoft.com/office/drawing/2014/main" id="{BDE82497-42F6-495D-8190-57BD5FE8396B}"/>
              </a:ext>
            </a:extLst>
          </p:cNvPr>
          <p:cNvGraphicFramePr/>
          <p:nvPr>
            <p:extLst>
              <p:ext uri="{D42A27DB-BD31-4B8C-83A1-F6EECF244321}">
                <p14:modId xmlns:p14="http://schemas.microsoft.com/office/powerpoint/2010/main" val="613189376"/>
              </p:ext>
            </p:extLst>
          </p:nvPr>
        </p:nvGraphicFramePr>
        <p:xfrm>
          <a:off x="26883360" y="5852159"/>
          <a:ext cx="11704320" cy="785332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31">
      <a:dk1>
        <a:sysClr val="windowText" lastClr="000000"/>
      </a:dk1>
      <a:lt1>
        <a:sysClr val="window" lastClr="FFFFFF"/>
      </a:lt1>
      <a:dk2>
        <a:srgbClr val="323232"/>
      </a:dk2>
      <a:lt2>
        <a:srgbClr val="E5C243"/>
      </a:lt2>
      <a:accent1>
        <a:srgbClr val="D55816"/>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5889</TotalTime>
  <Words>1129</Words>
  <Application>Microsoft Office PowerPoint</Application>
  <PresentationFormat>Custom</PresentationFormat>
  <Paragraphs>109</Paragraphs>
  <Slides>1</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1</vt:i4>
      </vt:variant>
    </vt:vector>
  </HeadingPairs>
  <TitlesOfParts>
    <vt:vector size="9" baseType="lpstr">
      <vt:lpstr>Arial</vt:lpstr>
      <vt:lpstr>Calibri</vt:lpstr>
      <vt:lpstr>Cambria Math</vt:lpstr>
      <vt:lpstr>5_Office Theme</vt:lpstr>
      <vt:lpstr>1_Office Theme</vt:lpstr>
      <vt:lpstr>2_Office Theme</vt:lpstr>
      <vt:lpstr>3_Office Theme</vt:lpstr>
      <vt:lpstr>4_Office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44x44</dc:title>
  <dc:creator>Jay Larson</dc:creator>
  <dc:description>Quality poster printing
www.genigraphics.com
1-800-790-4001</dc:description>
  <cp:lastModifiedBy>Christa Stiles</cp:lastModifiedBy>
  <cp:revision>78</cp:revision>
  <cp:lastPrinted>2013-02-12T02:21:55Z</cp:lastPrinted>
  <dcterms:created xsi:type="dcterms:W3CDTF">2013-02-10T21:14:48Z</dcterms:created>
  <dcterms:modified xsi:type="dcterms:W3CDTF">2021-12-06T17:57:32Z</dcterms:modified>
</cp:coreProperties>
</file>